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2" r:id="rId7"/>
    <p:sldId id="285" r:id="rId8"/>
    <p:sldId id="284" r:id="rId9"/>
    <p:sldId id="286" r:id="rId10"/>
    <p:sldId id="287" r:id="rId11"/>
    <p:sldId id="288" r:id="rId12"/>
    <p:sldId id="290" r:id="rId13"/>
    <p:sldId id="289" r:id="rId14"/>
    <p:sldId id="291" r:id="rId15"/>
    <p:sldId id="292"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23" r:id="rId29"/>
    <p:sldId id="311" r:id="rId30"/>
    <p:sldId id="325" r:id="rId31"/>
    <p:sldId id="312" r:id="rId32"/>
    <p:sldId id="326" r:id="rId33"/>
    <p:sldId id="313" r:id="rId34"/>
    <p:sldId id="315" r:id="rId35"/>
    <p:sldId id="316" r:id="rId36"/>
    <p:sldId id="314" r:id="rId37"/>
    <p:sldId id="318" r:id="rId38"/>
    <p:sldId id="317" r:id="rId39"/>
    <p:sldId id="322" r:id="rId40"/>
    <p:sldId id="328" r:id="rId41"/>
    <p:sldId id="293" r:id="rId42"/>
    <p:sldId id="331" r:id="rId43"/>
    <p:sldId id="332" r:id="rId44"/>
    <p:sldId id="334" r:id="rId45"/>
    <p:sldId id="335" r:id="rId46"/>
    <p:sldId id="338" r:id="rId47"/>
    <p:sldId id="296" r:id="rId48"/>
    <p:sldId id="297" r:id="rId49"/>
    <p:sldId id="345" r:id="rId50"/>
    <p:sldId id="346" r:id="rId51"/>
    <p:sldId id="339" r:id="rId52"/>
    <p:sldId id="347" r:id="rId53"/>
    <p:sldId id="378" r:id="rId54"/>
    <p:sldId id="341" r:id="rId55"/>
    <p:sldId id="340" r:id="rId56"/>
    <p:sldId id="294" r:id="rId57"/>
    <p:sldId id="379" r:id="rId58"/>
    <p:sldId id="342" r:id="rId59"/>
    <p:sldId id="343" r:id="rId60"/>
    <p:sldId id="344" r:id="rId61"/>
    <p:sldId id="295" r:id="rId62"/>
    <p:sldId id="382" r:id="rId63"/>
    <p:sldId id="333" r:id="rId64"/>
    <p:sldId id="348" r:id="rId65"/>
    <p:sldId id="330" r:id="rId66"/>
    <p:sldId id="349" r:id="rId67"/>
    <p:sldId id="298" r:id="rId68"/>
    <p:sldId id="351" r:id="rId69"/>
    <p:sldId id="352" r:id="rId70"/>
    <p:sldId id="366" r:id="rId71"/>
    <p:sldId id="353" r:id="rId72"/>
    <p:sldId id="368" r:id="rId73"/>
    <p:sldId id="369" r:id="rId74"/>
    <p:sldId id="354" r:id="rId75"/>
    <p:sldId id="370" r:id="rId76"/>
    <p:sldId id="355" r:id="rId77"/>
    <p:sldId id="371" r:id="rId78"/>
    <p:sldId id="356" r:id="rId79"/>
    <p:sldId id="357" r:id="rId80"/>
    <p:sldId id="358" r:id="rId81"/>
    <p:sldId id="372" r:id="rId82"/>
    <p:sldId id="359" r:id="rId83"/>
    <p:sldId id="381" r:id="rId84"/>
    <p:sldId id="360" r:id="rId85"/>
    <p:sldId id="373" r:id="rId86"/>
    <p:sldId id="361" r:id="rId87"/>
    <p:sldId id="350" r:id="rId88"/>
    <p:sldId id="362" r:id="rId89"/>
    <p:sldId id="363" r:id="rId90"/>
    <p:sldId id="374" r:id="rId91"/>
    <p:sldId id="365" r:id="rId92"/>
    <p:sldId id="375" r:id="rId93"/>
    <p:sldId id="364" r:id="rId94"/>
    <p:sldId id="376" r:id="rId95"/>
    <p:sldId id="377" r:id="rId96"/>
    <p:sldId id="386" r:id="rId97"/>
    <p:sldId id="387" r:id="rId98"/>
    <p:sldId id="388" r:id="rId99"/>
    <p:sldId id="389" r:id="rId100"/>
    <p:sldId id="391" r:id="rId101"/>
    <p:sldId id="393" r:id="rId102"/>
    <p:sldId id="392" r:id="rId103"/>
    <p:sldId id="394" r:id="rId104"/>
    <p:sldId id="395" r:id="rId105"/>
    <p:sldId id="396" r:id="rId106"/>
    <p:sldId id="397" r:id="rId107"/>
    <p:sldId id="398" r:id="rId108"/>
    <p:sldId id="399" r:id="rId109"/>
    <p:sldId id="400" r:id="rId110"/>
    <p:sldId id="40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53A13-3695-BA60-E1BC-B07A03157D21}" v="6" dt="2024-04-18T13:51:52.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userId="de5ce227-53e3-42c9-b7e0-2fb7785ba6f5" providerId="ADAL" clId="{3FE824AE-95D6-40D9-AC13-F834003BB2E4}"/>
    <pc:docChg chg="undo custSel addSld delSld modSld sldOrd">
      <pc:chgData name="Pauline" userId="de5ce227-53e3-42c9-b7e0-2fb7785ba6f5" providerId="ADAL" clId="{3FE824AE-95D6-40D9-AC13-F834003BB2E4}" dt="2022-02-10T10:17:13.029" v="1860" actId="20577"/>
      <pc:docMkLst>
        <pc:docMk/>
      </pc:docMkLst>
      <pc:sldChg chg="ord">
        <pc:chgData name="Pauline" userId="de5ce227-53e3-42c9-b7e0-2fb7785ba6f5" providerId="ADAL" clId="{3FE824AE-95D6-40D9-AC13-F834003BB2E4}" dt="2022-02-08T21:58:50.324" v="57"/>
        <pc:sldMkLst>
          <pc:docMk/>
          <pc:sldMk cId="4100277204" sldId="294"/>
        </pc:sldMkLst>
      </pc:sldChg>
      <pc:sldChg chg="modSp ord">
        <pc:chgData name="Pauline" userId="de5ce227-53e3-42c9-b7e0-2fb7785ba6f5" providerId="ADAL" clId="{3FE824AE-95D6-40D9-AC13-F834003BB2E4}" dt="2022-02-08T22:17:31.042" v="655" actId="20577"/>
        <pc:sldMkLst>
          <pc:docMk/>
          <pc:sldMk cId="3651670720" sldId="296"/>
        </pc:sldMkLst>
        <pc:spChg chg="mod">
          <ac:chgData name="Pauline" userId="de5ce227-53e3-42c9-b7e0-2fb7785ba6f5" providerId="ADAL" clId="{3FE824AE-95D6-40D9-AC13-F834003BB2E4}" dt="2022-02-08T22:17:31.042" v="655" actId="20577"/>
          <ac:spMkLst>
            <pc:docMk/>
            <pc:sldMk cId="3651670720" sldId="296"/>
            <ac:spMk id="3" creationId="{C33A5DC5-8C96-4AC1-A36A-8CC2B2B9FB57}"/>
          </ac:spMkLst>
        </pc:spChg>
      </pc:sldChg>
      <pc:sldChg chg="modSp ord">
        <pc:chgData name="Pauline" userId="de5ce227-53e3-42c9-b7e0-2fb7785ba6f5" providerId="ADAL" clId="{3FE824AE-95D6-40D9-AC13-F834003BB2E4}" dt="2022-02-08T22:18:06.788" v="692" actId="20577"/>
        <pc:sldMkLst>
          <pc:docMk/>
          <pc:sldMk cId="141792627" sldId="297"/>
        </pc:sldMkLst>
        <pc:spChg chg="mod">
          <ac:chgData name="Pauline" userId="de5ce227-53e3-42c9-b7e0-2fb7785ba6f5" providerId="ADAL" clId="{3FE824AE-95D6-40D9-AC13-F834003BB2E4}" dt="2022-02-08T22:18:06.788" v="692" actId="20577"/>
          <ac:spMkLst>
            <pc:docMk/>
            <pc:sldMk cId="141792627" sldId="297"/>
            <ac:spMk id="3" creationId="{C33A5DC5-8C96-4AC1-A36A-8CC2B2B9FB57}"/>
          </ac:spMkLst>
        </pc:spChg>
      </pc:sldChg>
      <pc:sldChg chg="ord">
        <pc:chgData name="Pauline" userId="de5ce227-53e3-42c9-b7e0-2fb7785ba6f5" providerId="ADAL" clId="{3FE824AE-95D6-40D9-AC13-F834003BB2E4}" dt="2022-02-08T21:58:40.065" v="53"/>
        <pc:sldMkLst>
          <pc:docMk/>
          <pc:sldMk cId="3341483627" sldId="298"/>
        </pc:sldMkLst>
      </pc:sldChg>
      <pc:sldChg chg="ord">
        <pc:chgData name="Pauline" userId="de5ce227-53e3-42c9-b7e0-2fb7785ba6f5" providerId="ADAL" clId="{3FE824AE-95D6-40D9-AC13-F834003BB2E4}" dt="2022-02-09T10:36:02.734" v="872"/>
        <pc:sldMkLst>
          <pc:docMk/>
          <pc:sldMk cId="2320496840" sldId="330"/>
        </pc:sldMkLst>
      </pc:sldChg>
      <pc:sldChg chg="addSp delSp modSp mod">
        <pc:chgData name="Pauline" userId="de5ce227-53e3-42c9-b7e0-2fb7785ba6f5" providerId="ADAL" clId="{3FE824AE-95D6-40D9-AC13-F834003BB2E4}" dt="2022-02-09T10:44:19.123" v="893" actId="20577"/>
        <pc:sldMkLst>
          <pc:docMk/>
          <pc:sldMk cId="3390123439" sldId="333"/>
        </pc:sldMkLst>
        <pc:spChg chg="mod">
          <ac:chgData name="Pauline" userId="de5ce227-53e3-42c9-b7e0-2fb7785ba6f5" providerId="ADAL" clId="{3FE824AE-95D6-40D9-AC13-F834003BB2E4}" dt="2022-02-09T10:44:19.123" v="893" actId="20577"/>
          <ac:spMkLst>
            <pc:docMk/>
            <pc:sldMk cId="3390123439" sldId="333"/>
            <ac:spMk id="2" creationId="{67AEC5AF-1092-45F8-8158-B9C52487E375}"/>
          </ac:spMkLst>
        </pc:spChg>
        <pc:picChg chg="add mod">
          <ac:chgData name="Pauline" userId="de5ce227-53e3-42c9-b7e0-2fb7785ba6f5" providerId="ADAL" clId="{3FE824AE-95D6-40D9-AC13-F834003BB2E4}" dt="2022-02-09T10:43:54.918" v="875" actId="1076"/>
          <ac:picMkLst>
            <pc:docMk/>
            <pc:sldMk cId="3390123439" sldId="333"/>
            <ac:picMk id="5" creationId="{DCD75719-2759-4C1C-9DB9-43DD09451860}"/>
          </ac:picMkLst>
        </pc:picChg>
        <pc:picChg chg="del">
          <ac:chgData name="Pauline" userId="de5ce227-53e3-42c9-b7e0-2fb7785ba6f5" providerId="ADAL" clId="{3FE824AE-95D6-40D9-AC13-F834003BB2E4}" dt="2022-02-09T10:43:47.884" v="873" actId="478"/>
          <ac:picMkLst>
            <pc:docMk/>
            <pc:sldMk cId="3390123439" sldId="333"/>
            <ac:picMk id="6" creationId="{FCB2BBA3-0DAC-433E-AABB-A58236210091}"/>
          </ac:picMkLst>
        </pc:picChg>
      </pc:sldChg>
      <pc:sldChg chg="del">
        <pc:chgData name="Pauline" userId="de5ce227-53e3-42c9-b7e0-2fb7785ba6f5" providerId="ADAL" clId="{3FE824AE-95D6-40D9-AC13-F834003BB2E4}" dt="2022-02-09T10:35:28.042" v="870" actId="47"/>
        <pc:sldMkLst>
          <pc:docMk/>
          <pc:sldMk cId="634381255" sldId="336"/>
        </pc:sldMkLst>
      </pc:sldChg>
      <pc:sldChg chg="modSp add mod ord">
        <pc:chgData name="Pauline" userId="de5ce227-53e3-42c9-b7e0-2fb7785ba6f5" providerId="ADAL" clId="{3FE824AE-95D6-40D9-AC13-F834003BB2E4}" dt="2022-02-08T22:02:46.782" v="183" actId="27636"/>
        <pc:sldMkLst>
          <pc:docMk/>
          <pc:sldMk cId="3189708014" sldId="337"/>
        </pc:sldMkLst>
        <pc:spChg chg="mod">
          <ac:chgData name="Pauline" userId="de5ce227-53e3-42c9-b7e0-2fb7785ba6f5" providerId="ADAL" clId="{3FE824AE-95D6-40D9-AC13-F834003BB2E4}" dt="2022-02-08T21:52:58.439" v="6" actId="20577"/>
          <ac:spMkLst>
            <pc:docMk/>
            <pc:sldMk cId="3189708014" sldId="337"/>
            <ac:spMk id="2" creationId="{357D641E-874D-4D39-AE87-D0F23C47722D}"/>
          </ac:spMkLst>
        </pc:spChg>
        <pc:spChg chg="mod">
          <ac:chgData name="Pauline" userId="de5ce227-53e3-42c9-b7e0-2fb7785ba6f5" providerId="ADAL" clId="{3FE824AE-95D6-40D9-AC13-F834003BB2E4}" dt="2022-02-08T22:02:46.782" v="183" actId="27636"/>
          <ac:spMkLst>
            <pc:docMk/>
            <pc:sldMk cId="3189708014" sldId="337"/>
            <ac:spMk id="3" creationId="{C27CEB2B-68EE-4FE5-9635-0FE14B3E9DC2}"/>
          </ac:spMkLst>
        </pc:spChg>
      </pc:sldChg>
      <pc:sldChg chg="modSp add mod ord modAnim">
        <pc:chgData name="Pauline" userId="de5ce227-53e3-42c9-b7e0-2fb7785ba6f5" providerId="ADAL" clId="{3FE824AE-95D6-40D9-AC13-F834003BB2E4}" dt="2022-02-09T22:42:21.131" v="921"/>
        <pc:sldMkLst>
          <pc:docMk/>
          <pc:sldMk cId="2177732859" sldId="338"/>
        </pc:sldMkLst>
        <pc:spChg chg="mod">
          <ac:chgData name="Pauline" userId="de5ce227-53e3-42c9-b7e0-2fb7785ba6f5" providerId="ADAL" clId="{3FE824AE-95D6-40D9-AC13-F834003BB2E4}" dt="2022-02-08T22:05:37.040" v="230" actId="20577"/>
          <ac:spMkLst>
            <pc:docMk/>
            <pc:sldMk cId="2177732859" sldId="338"/>
            <ac:spMk id="2" creationId="{67AEC5AF-1092-45F8-8158-B9C52487E375}"/>
          </ac:spMkLst>
        </pc:spChg>
        <pc:spChg chg="mod">
          <ac:chgData name="Pauline" userId="de5ce227-53e3-42c9-b7e0-2fb7785ba6f5" providerId="ADAL" clId="{3FE824AE-95D6-40D9-AC13-F834003BB2E4}" dt="2022-02-08T22:15:25.929" v="581" actId="20577"/>
          <ac:spMkLst>
            <pc:docMk/>
            <pc:sldMk cId="2177732859" sldId="338"/>
            <ac:spMk id="3" creationId="{C33A5DC5-8C96-4AC1-A36A-8CC2B2B9FB57}"/>
          </ac:spMkLst>
        </pc:spChg>
      </pc:sldChg>
      <pc:sldChg chg="addSp modSp add del mod modAnim">
        <pc:chgData name="Pauline" userId="de5ce227-53e3-42c9-b7e0-2fb7785ba6f5" providerId="ADAL" clId="{3FE824AE-95D6-40D9-AC13-F834003BB2E4}" dt="2022-02-09T10:23:40.950" v="858" actId="2696"/>
        <pc:sldMkLst>
          <pc:docMk/>
          <pc:sldMk cId="1104817864" sldId="339"/>
        </pc:sldMkLst>
        <pc:spChg chg="mod">
          <ac:chgData name="Pauline" userId="de5ce227-53e3-42c9-b7e0-2fb7785ba6f5" providerId="ADAL" clId="{3FE824AE-95D6-40D9-AC13-F834003BB2E4}" dt="2022-02-08T22:16:12.027" v="611" actId="5793"/>
          <ac:spMkLst>
            <pc:docMk/>
            <pc:sldMk cId="1104817864" sldId="339"/>
            <ac:spMk id="2" creationId="{67AEC5AF-1092-45F8-8158-B9C52487E375}"/>
          </ac:spMkLst>
        </pc:spChg>
        <pc:spChg chg="mod">
          <ac:chgData name="Pauline" userId="de5ce227-53e3-42c9-b7e0-2fb7785ba6f5" providerId="ADAL" clId="{3FE824AE-95D6-40D9-AC13-F834003BB2E4}" dt="2022-02-08T22:16:20.074" v="618" actId="20577"/>
          <ac:spMkLst>
            <pc:docMk/>
            <pc:sldMk cId="1104817864" sldId="339"/>
            <ac:spMk id="3" creationId="{C33A5DC5-8C96-4AC1-A36A-8CC2B2B9FB57}"/>
          </ac:spMkLst>
        </pc:spChg>
        <pc:picChg chg="add">
          <ac:chgData name="Pauline" userId="de5ce227-53e3-42c9-b7e0-2fb7785ba6f5" providerId="ADAL" clId="{3FE824AE-95D6-40D9-AC13-F834003BB2E4}" dt="2022-02-08T22:21:19.412" v="693" actId="22"/>
          <ac:picMkLst>
            <pc:docMk/>
            <pc:sldMk cId="1104817864" sldId="339"/>
            <ac:picMk id="5" creationId="{9BDEE117-DC96-49E9-96B2-A4CD6FB56379}"/>
          </ac:picMkLst>
        </pc:picChg>
      </pc:sldChg>
      <pc:sldChg chg="addSp delSp modSp add mod ord">
        <pc:chgData name="Pauline" userId="de5ce227-53e3-42c9-b7e0-2fb7785ba6f5" providerId="ADAL" clId="{3FE824AE-95D6-40D9-AC13-F834003BB2E4}" dt="2022-02-09T10:29:31.179" v="867"/>
        <pc:sldMkLst>
          <pc:docMk/>
          <pc:sldMk cId="2583033465" sldId="339"/>
        </pc:sldMkLst>
        <pc:picChg chg="del">
          <ac:chgData name="Pauline" userId="de5ce227-53e3-42c9-b7e0-2fb7785ba6f5" providerId="ADAL" clId="{3FE824AE-95D6-40D9-AC13-F834003BB2E4}" dt="2022-02-09T10:26:39.493" v="862" actId="478"/>
          <ac:picMkLst>
            <pc:docMk/>
            <pc:sldMk cId="2583033465" sldId="339"/>
            <ac:picMk id="5" creationId="{9BDEE117-DC96-49E9-96B2-A4CD6FB56379}"/>
          </ac:picMkLst>
        </pc:picChg>
        <pc:picChg chg="add mod">
          <ac:chgData name="Pauline" userId="de5ce227-53e3-42c9-b7e0-2fb7785ba6f5" providerId="ADAL" clId="{3FE824AE-95D6-40D9-AC13-F834003BB2E4}" dt="2022-02-09T10:29:17.589" v="865" actId="14100"/>
          <ac:picMkLst>
            <pc:docMk/>
            <pc:sldMk cId="2583033465" sldId="339"/>
            <ac:picMk id="6" creationId="{287C273B-E894-4E70-B99A-EB390DE275DD}"/>
          </ac:picMkLst>
        </pc:picChg>
      </pc:sldChg>
      <pc:sldChg chg="addSp delSp modSp add del mod ord">
        <pc:chgData name="Pauline" userId="de5ce227-53e3-42c9-b7e0-2fb7785ba6f5" providerId="ADAL" clId="{3FE824AE-95D6-40D9-AC13-F834003BB2E4}" dt="2022-02-09T10:23:40.950" v="858" actId="2696"/>
        <pc:sldMkLst>
          <pc:docMk/>
          <pc:sldMk cId="1746897139" sldId="340"/>
        </pc:sldMkLst>
        <pc:picChg chg="del">
          <ac:chgData name="Pauline" userId="de5ce227-53e3-42c9-b7e0-2fb7785ba6f5" providerId="ADAL" clId="{3FE824AE-95D6-40D9-AC13-F834003BB2E4}" dt="2022-02-08T22:21:41.366" v="695" actId="478"/>
          <ac:picMkLst>
            <pc:docMk/>
            <pc:sldMk cId="1746897139" sldId="340"/>
            <ac:picMk id="5" creationId="{9BDEE117-DC96-49E9-96B2-A4CD6FB56379}"/>
          </ac:picMkLst>
        </pc:picChg>
        <pc:picChg chg="add del">
          <ac:chgData name="Pauline" userId="de5ce227-53e3-42c9-b7e0-2fb7785ba6f5" providerId="ADAL" clId="{3FE824AE-95D6-40D9-AC13-F834003BB2E4}" dt="2022-02-08T22:24:48.057" v="699" actId="478"/>
          <ac:picMkLst>
            <pc:docMk/>
            <pc:sldMk cId="1746897139" sldId="340"/>
            <ac:picMk id="6" creationId="{D3648E33-17CA-4479-AF60-CDFC3CA58E3E}"/>
          </ac:picMkLst>
        </pc:picChg>
        <pc:picChg chg="add mod">
          <ac:chgData name="Pauline" userId="de5ce227-53e3-42c9-b7e0-2fb7785ba6f5" providerId="ADAL" clId="{3FE824AE-95D6-40D9-AC13-F834003BB2E4}" dt="2022-02-08T22:25:01.073" v="702" actId="14100"/>
          <ac:picMkLst>
            <pc:docMk/>
            <pc:sldMk cId="1746897139" sldId="340"/>
            <ac:picMk id="8" creationId="{F9E45ACD-7A72-480C-BA95-DA4E5F49500B}"/>
          </ac:picMkLst>
        </pc:picChg>
      </pc:sldChg>
      <pc:sldChg chg="add">
        <pc:chgData name="Pauline" userId="de5ce227-53e3-42c9-b7e0-2fb7785ba6f5" providerId="ADAL" clId="{3FE824AE-95D6-40D9-AC13-F834003BB2E4}" dt="2022-02-09T10:23:50.021" v="859"/>
        <pc:sldMkLst>
          <pc:docMk/>
          <pc:sldMk cId="4294966928" sldId="340"/>
        </pc:sldMkLst>
      </pc:sldChg>
      <pc:sldChg chg="addSp delSp add del mod">
        <pc:chgData name="Pauline" userId="de5ce227-53e3-42c9-b7e0-2fb7785ba6f5" providerId="ADAL" clId="{3FE824AE-95D6-40D9-AC13-F834003BB2E4}" dt="2022-02-09T10:23:40.950" v="858" actId="2696"/>
        <pc:sldMkLst>
          <pc:docMk/>
          <pc:sldMk cId="377489765" sldId="341"/>
        </pc:sldMkLst>
        <pc:picChg chg="add">
          <ac:chgData name="Pauline" userId="de5ce227-53e3-42c9-b7e0-2fb7785ba6f5" providerId="ADAL" clId="{3FE824AE-95D6-40D9-AC13-F834003BB2E4}" dt="2022-02-08T22:29:04.560" v="703" actId="22"/>
          <ac:picMkLst>
            <pc:docMk/>
            <pc:sldMk cId="377489765" sldId="341"/>
            <ac:picMk id="5" creationId="{C9C88FF4-FB2A-4590-9682-0FB916AD76E4}"/>
          </ac:picMkLst>
        </pc:picChg>
        <pc:picChg chg="del">
          <ac:chgData name="Pauline" userId="de5ce227-53e3-42c9-b7e0-2fb7785ba6f5" providerId="ADAL" clId="{3FE824AE-95D6-40D9-AC13-F834003BB2E4}" dt="2022-02-08T22:23:43.860" v="698" actId="478"/>
          <ac:picMkLst>
            <pc:docMk/>
            <pc:sldMk cId="377489765" sldId="341"/>
            <ac:picMk id="6" creationId="{D3648E33-17CA-4479-AF60-CDFC3CA58E3E}"/>
          </ac:picMkLst>
        </pc:picChg>
      </pc:sldChg>
      <pc:sldChg chg="add ord">
        <pc:chgData name="Pauline" userId="de5ce227-53e3-42c9-b7e0-2fb7785ba6f5" providerId="ADAL" clId="{3FE824AE-95D6-40D9-AC13-F834003BB2E4}" dt="2022-02-09T10:29:43.175" v="869"/>
        <pc:sldMkLst>
          <pc:docMk/>
          <pc:sldMk cId="3269658078" sldId="341"/>
        </pc:sldMkLst>
      </pc:sldChg>
      <pc:sldChg chg="add">
        <pc:chgData name="Pauline" userId="de5ce227-53e3-42c9-b7e0-2fb7785ba6f5" providerId="ADAL" clId="{3FE824AE-95D6-40D9-AC13-F834003BB2E4}" dt="2022-02-09T10:25:20.327" v="861"/>
        <pc:sldMkLst>
          <pc:docMk/>
          <pc:sldMk cId="56574952" sldId="342"/>
        </pc:sldMkLst>
      </pc:sldChg>
      <pc:sldChg chg="addSp delSp modSp add del mod">
        <pc:chgData name="Pauline" userId="de5ce227-53e3-42c9-b7e0-2fb7785ba6f5" providerId="ADAL" clId="{3FE824AE-95D6-40D9-AC13-F834003BB2E4}" dt="2022-02-09T10:25:13.127" v="860" actId="2696"/>
        <pc:sldMkLst>
          <pc:docMk/>
          <pc:sldMk cId="3204297281" sldId="342"/>
        </pc:sldMkLst>
        <pc:spChg chg="mod">
          <ac:chgData name="Pauline" userId="de5ce227-53e3-42c9-b7e0-2fb7785ba6f5" providerId="ADAL" clId="{3FE824AE-95D6-40D9-AC13-F834003BB2E4}" dt="2022-02-08T22:33:29.366" v="728" actId="20577"/>
          <ac:spMkLst>
            <pc:docMk/>
            <pc:sldMk cId="3204297281" sldId="342"/>
            <ac:spMk id="2" creationId="{67AEC5AF-1092-45F8-8158-B9C52487E375}"/>
          </ac:spMkLst>
        </pc:spChg>
        <pc:picChg chg="del">
          <ac:chgData name="Pauline" userId="de5ce227-53e3-42c9-b7e0-2fb7785ba6f5" providerId="ADAL" clId="{3FE824AE-95D6-40D9-AC13-F834003BB2E4}" dt="2022-02-08T22:30:11.157" v="709" actId="478"/>
          <ac:picMkLst>
            <pc:docMk/>
            <pc:sldMk cId="3204297281" sldId="342"/>
            <ac:picMk id="5" creationId="{C9C88FF4-FB2A-4590-9682-0FB916AD76E4}"/>
          </ac:picMkLst>
        </pc:picChg>
        <pc:picChg chg="add mod">
          <ac:chgData name="Pauline" userId="de5ce227-53e3-42c9-b7e0-2fb7785ba6f5" providerId="ADAL" clId="{3FE824AE-95D6-40D9-AC13-F834003BB2E4}" dt="2022-02-08T22:33:02.661" v="712" actId="14100"/>
          <ac:picMkLst>
            <pc:docMk/>
            <pc:sldMk cId="3204297281" sldId="342"/>
            <ac:picMk id="6" creationId="{E8A8F7CF-3DBB-44E1-BF2C-2DABE0C80432}"/>
          </ac:picMkLst>
        </pc:picChg>
      </pc:sldChg>
      <pc:sldChg chg="addSp delSp modSp add del mod">
        <pc:chgData name="Pauline" userId="de5ce227-53e3-42c9-b7e0-2fb7785ba6f5" providerId="ADAL" clId="{3FE824AE-95D6-40D9-AC13-F834003BB2E4}" dt="2022-02-09T10:25:13.127" v="860" actId="2696"/>
        <pc:sldMkLst>
          <pc:docMk/>
          <pc:sldMk cId="1029778999" sldId="343"/>
        </pc:sldMkLst>
        <pc:spChg chg="mod">
          <ac:chgData name="Pauline" userId="de5ce227-53e3-42c9-b7e0-2fb7785ba6f5" providerId="ADAL" clId="{3FE824AE-95D6-40D9-AC13-F834003BB2E4}" dt="2022-02-08T22:33:39.341" v="730" actId="20577"/>
          <ac:spMkLst>
            <pc:docMk/>
            <pc:sldMk cId="1029778999" sldId="343"/>
            <ac:spMk id="2" creationId="{67AEC5AF-1092-45F8-8158-B9C52487E375}"/>
          </ac:spMkLst>
        </pc:spChg>
        <pc:picChg chg="add mod">
          <ac:chgData name="Pauline" userId="de5ce227-53e3-42c9-b7e0-2fb7785ba6f5" providerId="ADAL" clId="{3FE824AE-95D6-40D9-AC13-F834003BB2E4}" dt="2022-02-08T22:36:12.310" v="735" actId="14100"/>
          <ac:picMkLst>
            <pc:docMk/>
            <pc:sldMk cId="1029778999" sldId="343"/>
            <ac:picMk id="5" creationId="{6820A72F-8824-468B-AE51-5F67A71A999C}"/>
          </ac:picMkLst>
        </pc:picChg>
        <pc:picChg chg="del mod">
          <ac:chgData name="Pauline" userId="de5ce227-53e3-42c9-b7e0-2fb7785ba6f5" providerId="ADAL" clId="{3FE824AE-95D6-40D9-AC13-F834003BB2E4}" dt="2022-02-08T22:36:04.759" v="732" actId="478"/>
          <ac:picMkLst>
            <pc:docMk/>
            <pc:sldMk cId="1029778999" sldId="343"/>
            <ac:picMk id="6" creationId="{E8A8F7CF-3DBB-44E1-BF2C-2DABE0C80432}"/>
          </ac:picMkLst>
        </pc:picChg>
      </pc:sldChg>
      <pc:sldChg chg="add">
        <pc:chgData name="Pauline" userId="de5ce227-53e3-42c9-b7e0-2fb7785ba6f5" providerId="ADAL" clId="{3FE824AE-95D6-40D9-AC13-F834003BB2E4}" dt="2022-02-09T10:25:20.327" v="861"/>
        <pc:sldMkLst>
          <pc:docMk/>
          <pc:sldMk cId="1502475659" sldId="343"/>
        </pc:sldMkLst>
      </pc:sldChg>
      <pc:sldChg chg="addSp delSp modSp add del mod">
        <pc:chgData name="Pauline" userId="de5ce227-53e3-42c9-b7e0-2fb7785ba6f5" providerId="ADAL" clId="{3FE824AE-95D6-40D9-AC13-F834003BB2E4}" dt="2022-02-09T10:25:13.127" v="860" actId="2696"/>
        <pc:sldMkLst>
          <pc:docMk/>
          <pc:sldMk cId="638551294" sldId="344"/>
        </pc:sldMkLst>
        <pc:spChg chg="mod">
          <ac:chgData name="Pauline" userId="de5ce227-53e3-42c9-b7e0-2fb7785ba6f5" providerId="ADAL" clId="{3FE824AE-95D6-40D9-AC13-F834003BB2E4}" dt="2022-02-08T22:36:21.619" v="737" actId="20577"/>
          <ac:spMkLst>
            <pc:docMk/>
            <pc:sldMk cId="638551294" sldId="344"/>
            <ac:spMk id="2" creationId="{67AEC5AF-1092-45F8-8158-B9C52487E375}"/>
          </ac:spMkLst>
        </pc:spChg>
        <pc:picChg chg="del">
          <ac:chgData name="Pauline" userId="de5ce227-53e3-42c9-b7e0-2fb7785ba6f5" providerId="ADAL" clId="{3FE824AE-95D6-40D9-AC13-F834003BB2E4}" dt="2022-02-08T22:36:23.871" v="738" actId="478"/>
          <ac:picMkLst>
            <pc:docMk/>
            <pc:sldMk cId="638551294" sldId="344"/>
            <ac:picMk id="5" creationId="{6820A72F-8824-468B-AE51-5F67A71A999C}"/>
          </ac:picMkLst>
        </pc:picChg>
        <pc:picChg chg="add mod">
          <ac:chgData name="Pauline" userId="de5ce227-53e3-42c9-b7e0-2fb7785ba6f5" providerId="ADAL" clId="{3FE824AE-95D6-40D9-AC13-F834003BB2E4}" dt="2022-02-08T22:37:58.135" v="741" actId="14100"/>
          <ac:picMkLst>
            <pc:docMk/>
            <pc:sldMk cId="638551294" sldId="344"/>
            <ac:picMk id="6" creationId="{E7342B38-530E-4D71-8D34-280C6F17F5ED}"/>
          </ac:picMkLst>
        </pc:picChg>
      </pc:sldChg>
      <pc:sldChg chg="add">
        <pc:chgData name="Pauline" userId="de5ce227-53e3-42c9-b7e0-2fb7785ba6f5" providerId="ADAL" clId="{3FE824AE-95D6-40D9-AC13-F834003BB2E4}" dt="2022-02-09T10:25:20.327" v="861"/>
        <pc:sldMkLst>
          <pc:docMk/>
          <pc:sldMk cId="4103960977" sldId="344"/>
        </pc:sldMkLst>
      </pc:sldChg>
      <pc:sldChg chg="add">
        <pc:chgData name="Pauline" userId="de5ce227-53e3-42c9-b7e0-2fb7785ba6f5" providerId="ADAL" clId="{3FE824AE-95D6-40D9-AC13-F834003BB2E4}" dt="2022-02-09T09:04:02.092" v="742"/>
        <pc:sldMkLst>
          <pc:docMk/>
          <pc:sldMk cId="639643887" sldId="345"/>
        </pc:sldMkLst>
      </pc:sldChg>
      <pc:sldChg chg="addSp delSp modSp add mod ord delAnim">
        <pc:chgData name="Pauline" userId="de5ce227-53e3-42c9-b7e0-2fb7785ba6f5" providerId="ADAL" clId="{3FE824AE-95D6-40D9-AC13-F834003BB2E4}" dt="2022-02-09T09:29:37.087" v="815" actId="1076"/>
        <pc:sldMkLst>
          <pc:docMk/>
          <pc:sldMk cId="4286089197" sldId="346"/>
        </pc:sldMkLst>
        <pc:spChg chg="mod">
          <ac:chgData name="Pauline" userId="de5ce227-53e3-42c9-b7e0-2fb7785ba6f5" providerId="ADAL" clId="{3FE824AE-95D6-40D9-AC13-F834003BB2E4}" dt="2022-02-09T09:27:41.122" v="809" actId="1076"/>
          <ac:spMkLst>
            <pc:docMk/>
            <pc:sldMk cId="4286089197" sldId="346"/>
            <ac:spMk id="2" creationId="{67AEC5AF-1092-45F8-8158-B9C52487E375}"/>
          </ac:spMkLst>
        </pc:spChg>
        <pc:spChg chg="del">
          <ac:chgData name="Pauline" userId="de5ce227-53e3-42c9-b7e0-2fb7785ba6f5" providerId="ADAL" clId="{3FE824AE-95D6-40D9-AC13-F834003BB2E4}" dt="2022-02-09T09:27:03.531" v="782" actId="478"/>
          <ac:spMkLst>
            <pc:docMk/>
            <pc:sldMk cId="4286089197" sldId="346"/>
            <ac:spMk id="3" creationId="{C33A5DC5-8C96-4AC1-A36A-8CC2B2B9FB57}"/>
          </ac:spMkLst>
        </pc:spChg>
        <pc:spChg chg="add del mod">
          <ac:chgData name="Pauline" userId="de5ce227-53e3-42c9-b7e0-2fb7785ba6f5" providerId="ADAL" clId="{3FE824AE-95D6-40D9-AC13-F834003BB2E4}" dt="2022-02-09T09:27:06.242" v="783" actId="478"/>
          <ac:spMkLst>
            <pc:docMk/>
            <pc:sldMk cId="4286089197" sldId="346"/>
            <ac:spMk id="5" creationId="{6647E0E0-28EE-4647-AB50-60AA7708EBCB}"/>
          </ac:spMkLst>
        </pc:spChg>
        <pc:picChg chg="add mod">
          <ac:chgData name="Pauline" userId="de5ce227-53e3-42c9-b7e0-2fb7785ba6f5" providerId="ADAL" clId="{3FE824AE-95D6-40D9-AC13-F834003BB2E4}" dt="2022-02-09T09:27:56.206" v="812" actId="1076"/>
          <ac:picMkLst>
            <pc:docMk/>
            <pc:sldMk cId="4286089197" sldId="346"/>
            <ac:picMk id="7" creationId="{FA90146E-2BD6-4487-9D4F-AAED3D6DABBD}"/>
          </ac:picMkLst>
        </pc:picChg>
        <pc:picChg chg="add mod">
          <ac:chgData name="Pauline" userId="de5ce227-53e3-42c9-b7e0-2fb7785ba6f5" providerId="ADAL" clId="{3FE824AE-95D6-40D9-AC13-F834003BB2E4}" dt="2022-02-09T09:29:37.087" v="815" actId="1076"/>
          <ac:picMkLst>
            <pc:docMk/>
            <pc:sldMk cId="4286089197" sldId="346"/>
            <ac:picMk id="9" creationId="{9ECF1331-A3A5-424B-8684-BE8EFBD8F817}"/>
          </ac:picMkLst>
        </pc:picChg>
      </pc:sldChg>
      <pc:sldChg chg="addSp delSp modSp add mod setBg">
        <pc:chgData name="Pauline" userId="de5ce227-53e3-42c9-b7e0-2fb7785ba6f5" providerId="ADAL" clId="{3FE824AE-95D6-40D9-AC13-F834003BB2E4}" dt="2022-02-09T10:21:48.713" v="857" actId="14100"/>
        <pc:sldMkLst>
          <pc:docMk/>
          <pc:sldMk cId="4066540504" sldId="347"/>
        </pc:sldMkLst>
        <pc:spChg chg="mod">
          <ac:chgData name="Pauline" userId="de5ce227-53e3-42c9-b7e0-2fb7785ba6f5" providerId="ADAL" clId="{3FE824AE-95D6-40D9-AC13-F834003BB2E4}" dt="2022-02-09T10:21:39.138" v="855" actId="26606"/>
          <ac:spMkLst>
            <pc:docMk/>
            <pc:sldMk cId="4066540504" sldId="347"/>
            <ac:spMk id="2" creationId="{67AEC5AF-1092-45F8-8158-B9C52487E375}"/>
          </ac:spMkLst>
        </pc:spChg>
        <pc:spChg chg="add">
          <ac:chgData name="Pauline" userId="de5ce227-53e3-42c9-b7e0-2fb7785ba6f5" providerId="ADAL" clId="{3FE824AE-95D6-40D9-AC13-F834003BB2E4}" dt="2022-02-09T10:21:39.138" v="855" actId="26606"/>
          <ac:spMkLst>
            <pc:docMk/>
            <pc:sldMk cId="4066540504" sldId="347"/>
            <ac:spMk id="6" creationId="{1E70A317-DCED-4E80-AA2D-467D8702E5CB}"/>
          </ac:spMkLst>
        </pc:spChg>
        <pc:spChg chg="add">
          <ac:chgData name="Pauline" userId="de5ce227-53e3-42c9-b7e0-2fb7785ba6f5" providerId="ADAL" clId="{3FE824AE-95D6-40D9-AC13-F834003BB2E4}" dt="2022-02-09T10:21:39.138" v="855" actId="26606"/>
          <ac:spMkLst>
            <pc:docMk/>
            <pc:sldMk cId="4066540504" sldId="347"/>
            <ac:spMk id="11" creationId="{A6D87845-294F-40CB-BC48-46455460D292}"/>
          </ac:spMkLst>
        </pc:spChg>
        <pc:picChg chg="add mod">
          <ac:chgData name="Pauline" userId="de5ce227-53e3-42c9-b7e0-2fb7785ba6f5" providerId="ADAL" clId="{3FE824AE-95D6-40D9-AC13-F834003BB2E4}" dt="2022-02-09T10:21:48.713" v="857" actId="14100"/>
          <ac:picMkLst>
            <pc:docMk/>
            <pc:sldMk cId="4066540504" sldId="347"/>
            <ac:picMk id="4" creationId="{08ECE355-76D9-474B-B8B4-D35B7A9B58DF}"/>
          </ac:picMkLst>
        </pc:picChg>
        <pc:picChg chg="del">
          <ac:chgData name="Pauline" userId="de5ce227-53e3-42c9-b7e0-2fb7785ba6f5" providerId="ADAL" clId="{3FE824AE-95D6-40D9-AC13-F834003BB2E4}" dt="2022-02-09T09:31:17.586" v="817" actId="478"/>
          <ac:picMkLst>
            <pc:docMk/>
            <pc:sldMk cId="4066540504" sldId="347"/>
            <ac:picMk id="7" creationId="{FA90146E-2BD6-4487-9D4F-AAED3D6DABBD}"/>
          </ac:picMkLst>
        </pc:picChg>
        <pc:picChg chg="del">
          <ac:chgData name="Pauline" userId="de5ce227-53e3-42c9-b7e0-2fb7785ba6f5" providerId="ADAL" clId="{3FE824AE-95D6-40D9-AC13-F834003BB2E4}" dt="2022-02-09T09:31:19.440" v="818" actId="478"/>
          <ac:picMkLst>
            <pc:docMk/>
            <pc:sldMk cId="4066540504" sldId="347"/>
            <ac:picMk id="9" creationId="{9ECF1331-A3A5-424B-8684-BE8EFBD8F817}"/>
          </ac:picMkLst>
        </pc:picChg>
      </pc:sldChg>
      <pc:sldChg chg="addSp delSp modSp add mod">
        <pc:chgData name="Pauline" userId="de5ce227-53e3-42c9-b7e0-2fb7785ba6f5" providerId="ADAL" clId="{3FE824AE-95D6-40D9-AC13-F834003BB2E4}" dt="2022-02-09T10:47:47.568" v="917" actId="478"/>
        <pc:sldMkLst>
          <pc:docMk/>
          <pc:sldMk cId="468439975" sldId="348"/>
        </pc:sldMkLst>
        <pc:spChg chg="mod">
          <ac:chgData name="Pauline" userId="de5ce227-53e3-42c9-b7e0-2fb7785ba6f5" providerId="ADAL" clId="{3FE824AE-95D6-40D9-AC13-F834003BB2E4}" dt="2022-02-09T10:47:38.872" v="915" actId="20577"/>
          <ac:spMkLst>
            <pc:docMk/>
            <pc:sldMk cId="468439975" sldId="348"/>
            <ac:spMk id="2" creationId="{67AEC5AF-1092-45F8-8158-B9C52487E375}"/>
          </ac:spMkLst>
        </pc:spChg>
        <pc:spChg chg="del">
          <ac:chgData name="Pauline" userId="de5ce227-53e3-42c9-b7e0-2fb7785ba6f5" providerId="ADAL" clId="{3FE824AE-95D6-40D9-AC13-F834003BB2E4}" dt="2022-02-09T10:47:44.956" v="916" actId="478"/>
          <ac:spMkLst>
            <pc:docMk/>
            <pc:sldMk cId="468439975" sldId="348"/>
            <ac:spMk id="3" creationId="{C33A5DC5-8C96-4AC1-A36A-8CC2B2B9FB57}"/>
          </ac:spMkLst>
        </pc:spChg>
        <pc:spChg chg="add del mod">
          <ac:chgData name="Pauline" userId="de5ce227-53e3-42c9-b7e0-2fb7785ba6f5" providerId="ADAL" clId="{3FE824AE-95D6-40D9-AC13-F834003BB2E4}" dt="2022-02-09T10:47:47.568" v="917" actId="478"/>
          <ac:spMkLst>
            <pc:docMk/>
            <pc:sldMk cId="468439975" sldId="348"/>
            <ac:spMk id="8" creationId="{004BF96F-58F4-4587-90FE-A27E78F92D43}"/>
          </ac:spMkLst>
        </pc:spChg>
        <pc:picChg chg="del">
          <ac:chgData name="Pauline" userId="de5ce227-53e3-42c9-b7e0-2fb7785ba6f5" providerId="ADAL" clId="{3FE824AE-95D6-40D9-AC13-F834003BB2E4}" dt="2022-02-09T10:47:22.935" v="895" actId="478"/>
          <ac:picMkLst>
            <pc:docMk/>
            <pc:sldMk cId="468439975" sldId="348"/>
            <ac:picMk id="5" creationId="{DCD75719-2759-4C1C-9DB9-43DD09451860}"/>
          </ac:picMkLst>
        </pc:picChg>
        <pc:picChg chg="add mod">
          <ac:chgData name="Pauline" userId="de5ce227-53e3-42c9-b7e0-2fb7785ba6f5" providerId="ADAL" clId="{3FE824AE-95D6-40D9-AC13-F834003BB2E4}" dt="2022-02-09T10:47:29.737" v="898" actId="14100"/>
          <ac:picMkLst>
            <pc:docMk/>
            <pc:sldMk cId="468439975" sldId="348"/>
            <ac:picMk id="6" creationId="{3A9CA533-42A2-49DC-8270-6379D30CD47D}"/>
          </ac:picMkLst>
        </pc:picChg>
      </pc:sldChg>
      <pc:sldChg chg="addSp delSp modSp add mod delAnim">
        <pc:chgData name="Pauline" userId="de5ce227-53e3-42c9-b7e0-2fb7785ba6f5" providerId="ADAL" clId="{3FE824AE-95D6-40D9-AC13-F834003BB2E4}" dt="2022-02-09T22:54:38.229" v="939" actId="1076"/>
        <pc:sldMkLst>
          <pc:docMk/>
          <pc:sldMk cId="1967869224" sldId="349"/>
        </pc:sldMkLst>
        <pc:spChg chg="mod">
          <ac:chgData name="Pauline" userId="de5ce227-53e3-42c9-b7e0-2fb7785ba6f5" providerId="ADAL" clId="{3FE824AE-95D6-40D9-AC13-F834003BB2E4}" dt="2022-02-09T22:54:27.003" v="937" actId="1076"/>
          <ac:spMkLst>
            <pc:docMk/>
            <pc:sldMk cId="1967869224" sldId="349"/>
            <ac:spMk id="2" creationId="{67AEC5AF-1092-45F8-8158-B9C52487E375}"/>
          </ac:spMkLst>
        </pc:spChg>
        <pc:spChg chg="del">
          <ac:chgData name="Pauline" userId="de5ce227-53e3-42c9-b7e0-2fb7785ba6f5" providerId="ADAL" clId="{3FE824AE-95D6-40D9-AC13-F834003BB2E4}" dt="2022-02-09T22:43:23.075" v="923" actId="478"/>
          <ac:spMkLst>
            <pc:docMk/>
            <pc:sldMk cId="1967869224" sldId="349"/>
            <ac:spMk id="3" creationId="{C33A5DC5-8C96-4AC1-A36A-8CC2B2B9FB57}"/>
          </ac:spMkLst>
        </pc:spChg>
        <pc:spChg chg="add del mod">
          <ac:chgData name="Pauline" userId="de5ce227-53e3-42c9-b7e0-2fb7785ba6f5" providerId="ADAL" clId="{3FE824AE-95D6-40D9-AC13-F834003BB2E4}" dt="2022-02-09T22:43:30.056" v="924" actId="478"/>
          <ac:spMkLst>
            <pc:docMk/>
            <pc:sldMk cId="1967869224" sldId="349"/>
            <ac:spMk id="5" creationId="{2D8659B4-5F88-43B8-989C-064B0AB8A6E6}"/>
          </ac:spMkLst>
        </pc:spChg>
        <pc:picChg chg="add mod">
          <ac:chgData name="Pauline" userId="de5ce227-53e3-42c9-b7e0-2fb7785ba6f5" providerId="ADAL" clId="{3FE824AE-95D6-40D9-AC13-F834003BB2E4}" dt="2022-02-09T22:54:38.229" v="939" actId="1076"/>
          <ac:picMkLst>
            <pc:docMk/>
            <pc:sldMk cId="1967869224" sldId="349"/>
            <ac:picMk id="7" creationId="{C9D495B0-E1E3-4E05-AFAE-BB414B46E6CE}"/>
          </ac:picMkLst>
        </pc:picChg>
      </pc:sldChg>
      <pc:sldChg chg="addSp delSp modSp add mod delAnim">
        <pc:chgData name="Pauline" userId="de5ce227-53e3-42c9-b7e0-2fb7785ba6f5" providerId="ADAL" clId="{3FE824AE-95D6-40D9-AC13-F834003BB2E4}" dt="2022-02-10T10:11:00.012" v="1829" actId="22"/>
        <pc:sldMkLst>
          <pc:docMk/>
          <pc:sldMk cId="3691868867" sldId="350"/>
        </pc:sldMkLst>
        <pc:spChg chg="del mod">
          <ac:chgData name="Pauline" userId="de5ce227-53e3-42c9-b7e0-2fb7785ba6f5" providerId="ADAL" clId="{3FE824AE-95D6-40D9-AC13-F834003BB2E4}" dt="2022-02-09T22:56:19.051" v="973" actId="478"/>
          <ac:spMkLst>
            <pc:docMk/>
            <pc:sldMk cId="3691868867" sldId="350"/>
            <ac:spMk id="2" creationId="{67AEC5AF-1092-45F8-8158-B9C52487E375}"/>
          </ac:spMkLst>
        </pc:spChg>
        <pc:spChg chg="del">
          <ac:chgData name="Pauline" userId="de5ce227-53e3-42c9-b7e0-2fb7785ba6f5" providerId="ADAL" clId="{3FE824AE-95D6-40D9-AC13-F834003BB2E4}" dt="2022-02-09T22:55:06.786" v="941" actId="478"/>
          <ac:spMkLst>
            <pc:docMk/>
            <pc:sldMk cId="3691868867" sldId="350"/>
            <ac:spMk id="3" creationId="{C33A5DC5-8C96-4AC1-A36A-8CC2B2B9FB57}"/>
          </ac:spMkLst>
        </pc:spChg>
        <pc:spChg chg="add del mod">
          <ac:chgData name="Pauline" userId="de5ce227-53e3-42c9-b7e0-2fb7785ba6f5" providerId="ADAL" clId="{3FE824AE-95D6-40D9-AC13-F834003BB2E4}" dt="2022-02-09T22:55:11.581" v="942" actId="478"/>
          <ac:spMkLst>
            <pc:docMk/>
            <pc:sldMk cId="3691868867" sldId="350"/>
            <ac:spMk id="5" creationId="{359B5C36-96F0-49AA-A4A6-4FBD5AAA1F76}"/>
          </ac:spMkLst>
        </pc:spChg>
        <pc:spChg chg="add mod">
          <ac:chgData name="Pauline" userId="de5ce227-53e3-42c9-b7e0-2fb7785ba6f5" providerId="ADAL" clId="{3FE824AE-95D6-40D9-AC13-F834003BB2E4}" dt="2022-02-10T10:10:36.029" v="1824" actId="1076"/>
          <ac:spMkLst>
            <pc:docMk/>
            <pc:sldMk cId="3691868867" sldId="350"/>
            <ac:spMk id="7" creationId="{64925D08-82DA-4EB2-B213-D7C87BADB74F}"/>
          </ac:spMkLst>
        </pc:spChg>
        <pc:picChg chg="add del mod">
          <ac:chgData name="Pauline" userId="de5ce227-53e3-42c9-b7e0-2fb7785ba6f5" providerId="ADAL" clId="{3FE824AE-95D6-40D9-AC13-F834003BB2E4}" dt="2022-02-10T10:10:44.129" v="1828" actId="22"/>
          <ac:picMkLst>
            <pc:docMk/>
            <pc:sldMk cId="3691868867" sldId="350"/>
            <ac:picMk id="9" creationId="{30AF1D92-AF88-4752-AA34-6653E15D5723}"/>
          </ac:picMkLst>
        </pc:picChg>
        <pc:picChg chg="add">
          <ac:chgData name="Pauline" userId="de5ce227-53e3-42c9-b7e0-2fb7785ba6f5" providerId="ADAL" clId="{3FE824AE-95D6-40D9-AC13-F834003BB2E4}" dt="2022-02-10T10:11:00.012" v="1829" actId="22"/>
          <ac:picMkLst>
            <pc:docMk/>
            <pc:sldMk cId="3691868867" sldId="350"/>
            <ac:picMk id="11" creationId="{49B74004-258E-46AA-8179-64BD2F210AFC}"/>
          </ac:picMkLst>
        </pc:picChg>
      </pc:sldChg>
      <pc:sldChg chg="addSp delSp modSp add mod modAnim">
        <pc:chgData name="Pauline" userId="de5ce227-53e3-42c9-b7e0-2fb7785ba6f5" providerId="ADAL" clId="{3FE824AE-95D6-40D9-AC13-F834003BB2E4}" dt="2022-02-09T23:02:47.993" v="1057" actId="1076"/>
        <pc:sldMkLst>
          <pc:docMk/>
          <pc:sldMk cId="3483643032" sldId="351"/>
        </pc:sldMkLst>
        <pc:spChg chg="del">
          <ac:chgData name="Pauline" userId="de5ce227-53e3-42c9-b7e0-2fb7785ba6f5" providerId="ADAL" clId="{3FE824AE-95D6-40D9-AC13-F834003BB2E4}" dt="2022-02-09T22:56:38.613" v="977" actId="478"/>
          <ac:spMkLst>
            <pc:docMk/>
            <pc:sldMk cId="3483643032" sldId="351"/>
            <ac:spMk id="2" creationId="{67AEC5AF-1092-45F8-8158-B9C52487E375}"/>
          </ac:spMkLst>
        </pc:spChg>
        <pc:spChg chg="mod">
          <ac:chgData name="Pauline" userId="de5ce227-53e3-42c9-b7e0-2fb7785ba6f5" providerId="ADAL" clId="{3FE824AE-95D6-40D9-AC13-F834003BB2E4}" dt="2022-02-09T23:02:45.467" v="1056" actId="1076"/>
          <ac:spMkLst>
            <pc:docMk/>
            <pc:sldMk cId="3483643032" sldId="351"/>
            <ac:spMk id="3" creationId="{C33A5DC5-8C96-4AC1-A36A-8CC2B2B9FB57}"/>
          </ac:spMkLst>
        </pc:spChg>
        <pc:spChg chg="add mod">
          <ac:chgData name="Pauline" userId="de5ce227-53e3-42c9-b7e0-2fb7785ba6f5" providerId="ADAL" clId="{3FE824AE-95D6-40D9-AC13-F834003BB2E4}" dt="2022-02-09T22:56:47.851" v="979" actId="1076"/>
          <ac:spMkLst>
            <pc:docMk/>
            <pc:sldMk cId="3483643032" sldId="351"/>
            <ac:spMk id="4" creationId="{1980B77E-8FBB-4914-9A8F-20B4C5EB2ABF}"/>
          </ac:spMkLst>
        </pc:spChg>
        <pc:spChg chg="add del mod">
          <ac:chgData name="Pauline" userId="de5ce227-53e3-42c9-b7e0-2fb7785ba6f5" providerId="ADAL" clId="{3FE824AE-95D6-40D9-AC13-F834003BB2E4}" dt="2022-02-09T22:56:43.022" v="978" actId="478"/>
          <ac:spMkLst>
            <pc:docMk/>
            <pc:sldMk cId="3483643032" sldId="351"/>
            <ac:spMk id="6" creationId="{80849CCB-E038-4447-A235-7EFB86384C0B}"/>
          </ac:spMkLst>
        </pc:spChg>
        <pc:picChg chg="add mod">
          <ac:chgData name="Pauline" userId="de5ce227-53e3-42c9-b7e0-2fb7785ba6f5" providerId="ADAL" clId="{3FE824AE-95D6-40D9-AC13-F834003BB2E4}" dt="2022-02-09T23:02:47.993" v="1057" actId="1076"/>
          <ac:picMkLst>
            <pc:docMk/>
            <pc:sldMk cId="3483643032" sldId="351"/>
            <ac:picMk id="8" creationId="{8C74B639-064B-4A91-9650-2B1D64238A39}"/>
          </ac:picMkLst>
        </pc:picChg>
      </pc:sldChg>
      <pc:sldChg chg="addSp delSp modSp add mod">
        <pc:chgData name="Pauline" userId="de5ce227-53e3-42c9-b7e0-2fb7785ba6f5" providerId="ADAL" clId="{3FE824AE-95D6-40D9-AC13-F834003BB2E4}" dt="2022-02-09T23:05:53.003" v="1081" actId="14100"/>
        <pc:sldMkLst>
          <pc:docMk/>
          <pc:sldMk cId="3530044546" sldId="352"/>
        </pc:sldMkLst>
        <pc:spChg chg="del">
          <ac:chgData name="Pauline" userId="de5ce227-53e3-42c9-b7e0-2fb7785ba6f5" providerId="ADAL" clId="{3FE824AE-95D6-40D9-AC13-F834003BB2E4}" dt="2022-02-09T23:05:37.616" v="1077" actId="478"/>
          <ac:spMkLst>
            <pc:docMk/>
            <pc:sldMk cId="3530044546" sldId="352"/>
            <ac:spMk id="3" creationId="{C33A5DC5-8C96-4AC1-A36A-8CC2B2B9FB57}"/>
          </ac:spMkLst>
        </pc:spChg>
        <pc:spChg chg="mod">
          <ac:chgData name="Pauline" userId="de5ce227-53e3-42c9-b7e0-2fb7785ba6f5" providerId="ADAL" clId="{3FE824AE-95D6-40D9-AC13-F834003BB2E4}" dt="2022-02-09T23:03:18.110" v="1075" actId="20577"/>
          <ac:spMkLst>
            <pc:docMk/>
            <pc:sldMk cId="3530044546" sldId="352"/>
            <ac:spMk id="4" creationId="{1980B77E-8FBB-4914-9A8F-20B4C5EB2ABF}"/>
          </ac:spMkLst>
        </pc:spChg>
        <pc:spChg chg="add del mod">
          <ac:chgData name="Pauline" userId="de5ce227-53e3-42c9-b7e0-2fb7785ba6f5" providerId="ADAL" clId="{3FE824AE-95D6-40D9-AC13-F834003BB2E4}" dt="2022-02-09T23:05:45.167" v="1080" actId="478"/>
          <ac:spMkLst>
            <pc:docMk/>
            <pc:sldMk cId="3530044546" sldId="352"/>
            <ac:spMk id="5" creationId="{A66D7D0C-5868-4AAA-9065-2CB1A959CBB8}"/>
          </ac:spMkLst>
        </pc:spChg>
        <pc:picChg chg="add mod">
          <ac:chgData name="Pauline" userId="de5ce227-53e3-42c9-b7e0-2fb7785ba6f5" providerId="ADAL" clId="{3FE824AE-95D6-40D9-AC13-F834003BB2E4}" dt="2022-02-09T23:05:53.003" v="1081" actId="14100"/>
          <ac:picMkLst>
            <pc:docMk/>
            <pc:sldMk cId="3530044546" sldId="352"/>
            <ac:picMk id="7" creationId="{331C3DF7-DADD-4BC5-8738-960137A1938A}"/>
          </ac:picMkLst>
        </pc:picChg>
        <pc:picChg chg="del">
          <ac:chgData name="Pauline" userId="de5ce227-53e3-42c9-b7e0-2fb7785ba6f5" providerId="ADAL" clId="{3FE824AE-95D6-40D9-AC13-F834003BB2E4}" dt="2022-02-09T23:03:24.857" v="1076" actId="478"/>
          <ac:picMkLst>
            <pc:docMk/>
            <pc:sldMk cId="3530044546" sldId="352"/>
            <ac:picMk id="8" creationId="{8C74B639-064B-4A91-9650-2B1D64238A39}"/>
          </ac:picMkLst>
        </pc:picChg>
      </pc:sldChg>
      <pc:sldChg chg="addSp delSp modSp add mod">
        <pc:chgData name="Pauline" userId="de5ce227-53e3-42c9-b7e0-2fb7785ba6f5" providerId="ADAL" clId="{3FE824AE-95D6-40D9-AC13-F834003BB2E4}" dt="2022-02-09T23:10:08.998" v="1122" actId="14100"/>
        <pc:sldMkLst>
          <pc:docMk/>
          <pc:sldMk cId="2289002276" sldId="353"/>
        </pc:sldMkLst>
        <pc:spChg chg="mod">
          <ac:chgData name="Pauline" userId="de5ce227-53e3-42c9-b7e0-2fb7785ba6f5" providerId="ADAL" clId="{3FE824AE-95D6-40D9-AC13-F834003BB2E4}" dt="2022-02-09T23:06:48.698" v="1118" actId="20577"/>
          <ac:spMkLst>
            <pc:docMk/>
            <pc:sldMk cId="2289002276" sldId="353"/>
            <ac:spMk id="4" creationId="{1980B77E-8FBB-4914-9A8F-20B4C5EB2ABF}"/>
          </ac:spMkLst>
        </pc:spChg>
        <pc:picChg chg="add mod">
          <ac:chgData name="Pauline" userId="de5ce227-53e3-42c9-b7e0-2fb7785ba6f5" providerId="ADAL" clId="{3FE824AE-95D6-40D9-AC13-F834003BB2E4}" dt="2022-02-09T23:10:08.998" v="1122" actId="14100"/>
          <ac:picMkLst>
            <pc:docMk/>
            <pc:sldMk cId="2289002276" sldId="353"/>
            <ac:picMk id="3" creationId="{DF58E66D-8C9E-4339-AC24-91BC7A267785}"/>
          </ac:picMkLst>
        </pc:picChg>
        <pc:picChg chg="del">
          <ac:chgData name="Pauline" userId="de5ce227-53e3-42c9-b7e0-2fb7785ba6f5" providerId="ADAL" clId="{3FE824AE-95D6-40D9-AC13-F834003BB2E4}" dt="2022-02-09T23:06:51.319" v="1119" actId="478"/>
          <ac:picMkLst>
            <pc:docMk/>
            <pc:sldMk cId="2289002276" sldId="353"/>
            <ac:picMk id="7" creationId="{331C3DF7-DADD-4BC5-8738-960137A1938A}"/>
          </ac:picMkLst>
        </pc:picChg>
      </pc:sldChg>
      <pc:sldChg chg="addSp delSp modSp add mod">
        <pc:chgData name="Pauline" userId="de5ce227-53e3-42c9-b7e0-2fb7785ba6f5" providerId="ADAL" clId="{3FE824AE-95D6-40D9-AC13-F834003BB2E4}" dt="2022-02-09T23:14:07.639" v="1151" actId="14100"/>
        <pc:sldMkLst>
          <pc:docMk/>
          <pc:sldMk cId="1661708020" sldId="354"/>
        </pc:sldMkLst>
        <pc:spChg chg="mod">
          <ac:chgData name="Pauline" userId="de5ce227-53e3-42c9-b7e0-2fb7785ba6f5" providerId="ADAL" clId="{3FE824AE-95D6-40D9-AC13-F834003BB2E4}" dt="2022-02-09T23:13:58.571" v="1148" actId="20577"/>
          <ac:spMkLst>
            <pc:docMk/>
            <pc:sldMk cId="1661708020" sldId="354"/>
            <ac:spMk id="4" creationId="{1980B77E-8FBB-4914-9A8F-20B4C5EB2ABF}"/>
          </ac:spMkLst>
        </pc:spChg>
        <pc:picChg chg="del">
          <ac:chgData name="Pauline" userId="de5ce227-53e3-42c9-b7e0-2fb7785ba6f5" providerId="ADAL" clId="{3FE824AE-95D6-40D9-AC13-F834003BB2E4}" dt="2022-02-09T23:13:41.563" v="1124" actId="478"/>
          <ac:picMkLst>
            <pc:docMk/>
            <pc:sldMk cId="1661708020" sldId="354"/>
            <ac:picMk id="3" creationId="{DF58E66D-8C9E-4339-AC24-91BC7A267785}"/>
          </ac:picMkLst>
        </pc:picChg>
        <pc:picChg chg="add mod">
          <ac:chgData name="Pauline" userId="de5ce227-53e3-42c9-b7e0-2fb7785ba6f5" providerId="ADAL" clId="{3FE824AE-95D6-40D9-AC13-F834003BB2E4}" dt="2022-02-09T23:14:07.639" v="1151" actId="14100"/>
          <ac:picMkLst>
            <pc:docMk/>
            <pc:sldMk cId="1661708020" sldId="354"/>
            <ac:picMk id="5" creationId="{5E65D090-8D9B-4212-821C-05C6F2703F7F}"/>
          </ac:picMkLst>
        </pc:picChg>
      </pc:sldChg>
      <pc:sldChg chg="addSp delSp modSp add mod">
        <pc:chgData name="Pauline" userId="de5ce227-53e3-42c9-b7e0-2fb7785ba6f5" providerId="ADAL" clId="{3FE824AE-95D6-40D9-AC13-F834003BB2E4}" dt="2022-02-10T07:19:01.246" v="1388" actId="1076"/>
        <pc:sldMkLst>
          <pc:docMk/>
          <pc:sldMk cId="2897542068" sldId="355"/>
        </pc:sldMkLst>
        <pc:spChg chg="mod">
          <ac:chgData name="Pauline" userId="de5ce227-53e3-42c9-b7e0-2fb7785ba6f5" providerId="ADAL" clId="{3FE824AE-95D6-40D9-AC13-F834003BB2E4}" dt="2022-02-10T07:04:48.052" v="1160" actId="20577"/>
          <ac:spMkLst>
            <pc:docMk/>
            <pc:sldMk cId="2897542068" sldId="355"/>
            <ac:spMk id="4" creationId="{1980B77E-8FBB-4914-9A8F-20B4C5EB2ABF}"/>
          </ac:spMkLst>
        </pc:spChg>
        <pc:spChg chg="add mod">
          <ac:chgData name="Pauline" userId="de5ce227-53e3-42c9-b7e0-2fb7785ba6f5" providerId="ADAL" clId="{3FE824AE-95D6-40D9-AC13-F834003BB2E4}" dt="2022-02-10T07:18:57.801" v="1387" actId="2710"/>
          <ac:spMkLst>
            <pc:docMk/>
            <pc:sldMk cId="2897542068" sldId="355"/>
            <ac:spMk id="6" creationId="{FD6037CB-127C-4861-86C9-0EC6CF6A3AC4}"/>
          </ac:spMkLst>
        </pc:spChg>
        <pc:picChg chg="add del mod">
          <ac:chgData name="Pauline" userId="de5ce227-53e3-42c9-b7e0-2fb7785ba6f5" providerId="ADAL" clId="{3FE824AE-95D6-40D9-AC13-F834003BB2E4}" dt="2022-02-10T07:15:40.671" v="1165" actId="478"/>
          <ac:picMkLst>
            <pc:docMk/>
            <pc:sldMk cId="2897542068" sldId="355"/>
            <ac:picMk id="3" creationId="{7CD77D14-430D-44E0-8778-686534000EBD}"/>
          </ac:picMkLst>
        </pc:picChg>
        <pc:picChg chg="del">
          <ac:chgData name="Pauline" userId="de5ce227-53e3-42c9-b7e0-2fb7785ba6f5" providerId="ADAL" clId="{3FE824AE-95D6-40D9-AC13-F834003BB2E4}" dt="2022-02-10T07:04:35.407" v="1153" actId="478"/>
          <ac:picMkLst>
            <pc:docMk/>
            <pc:sldMk cId="2897542068" sldId="355"/>
            <ac:picMk id="5" creationId="{5E65D090-8D9B-4212-821C-05C6F2703F7F}"/>
          </ac:picMkLst>
        </pc:picChg>
        <pc:picChg chg="add mod">
          <ac:chgData name="Pauline" userId="de5ce227-53e3-42c9-b7e0-2fb7785ba6f5" providerId="ADAL" clId="{3FE824AE-95D6-40D9-AC13-F834003BB2E4}" dt="2022-02-10T07:19:01.246" v="1388" actId="1076"/>
          <ac:picMkLst>
            <pc:docMk/>
            <pc:sldMk cId="2897542068" sldId="355"/>
            <ac:picMk id="8" creationId="{A43EB670-BD6D-4BDD-BD71-CE9526503F1D}"/>
          </ac:picMkLst>
        </pc:picChg>
      </pc:sldChg>
      <pc:sldChg chg="addSp modSp add mod">
        <pc:chgData name="Pauline" userId="de5ce227-53e3-42c9-b7e0-2fb7785ba6f5" providerId="ADAL" clId="{3FE824AE-95D6-40D9-AC13-F834003BB2E4}" dt="2022-02-10T07:21:41.641" v="1536" actId="1076"/>
        <pc:sldMkLst>
          <pc:docMk/>
          <pc:sldMk cId="3734320053" sldId="356"/>
        </pc:sldMkLst>
        <pc:spChg chg="add mod">
          <ac:chgData name="Pauline" userId="de5ce227-53e3-42c9-b7e0-2fb7785ba6f5" providerId="ADAL" clId="{3FE824AE-95D6-40D9-AC13-F834003BB2E4}" dt="2022-02-10T07:21:41.641" v="1536" actId="1076"/>
          <ac:spMkLst>
            <pc:docMk/>
            <pc:sldMk cId="3734320053" sldId="356"/>
            <ac:spMk id="2" creationId="{34B1C968-8C0B-4C81-9A0D-B2FB3F9D9D95}"/>
          </ac:spMkLst>
        </pc:spChg>
        <pc:picChg chg="mod">
          <ac:chgData name="Pauline" userId="de5ce227-53e3-42c9-b7e0-2fb7785ba6f5" providerId="ADAL" clId="{3FE824AE-95D6-40D9-AC13-F834003BB2E4}" dt="2022-02-10T07:21:37.347" v="1535" actId="1076"/>
          <ac:picMkLst>
            <pc:docMk/>
            <pc:sldMk cId="3734320053" sldId="356"/>
            <ac:picMk id="3" creationId="{7CD77D14-430D-44E0-8778-686534000EBD}"/>
          </ac:picMkLst>
        </pc:picChg>
      </pc:sldChg>
      <pc:sldChg chg="addSp delSp modSp add mod ord">
        <pc:chgData name="Pauline" userId="de5ce227-53e3-42c9-b7e0-2fb7785ba6f5" providerId="ADAL" clId="{3FE824AE-95D6-40D9-AC13-F834003BB2E4}" dt="2022-02-10T07:29:21.102" v="1745" actId="20577"/>
        <pc:sldMkLst>
          <pc:docMk/>
          <pc:sldMk cId="463669654" sldId="357"/>
        </pc:sldMkLst>
        <pc:spChg chg="mod">
          <ac:chgData name="Pauline" userId="de5ce227-53e3-42c9-b7e0-2fb7785ba6f5" providerId="ADAL" clId="{3FE824AE-95D6-40D9-AC13-F834003BB2E4}" dt="2022-02-10T07:22:20.684" v="1570" actId="1076"/>
          <ac:spMkLst>
            <pc:docMk/>
            <pc:sldMk cId="463669654" sldId="357"/>
            <ac:spMk id="4" creationId="{1980B77E-8FBB-4914-9A8F-20B4C5EB2ABF}"/>
          </ac:spMkLst>
        </pc:spChg>
        <pc:spChg chg="mod">
          <ac:chgData name="Pauline" userId="de5ce227-53e3-42c9-b7e0-2fb7785ba6f5" providerId="ADAL" clId="{3FE824AE-95D6-40D9-AC13-F834003BB2E4}" dt="2022-02-10T07:29:21.102" v="1745" actId="20577"/>
          <ac:spMkLst>
            <pc:docMk/>
            <pc:sldMk cId="463669654" sldId="357"/>
            <ac:spMk id="6" creationId="{FD6037CB-127C-4861-86C9-0EC6CF6A3AC4}"/>
          </ac:spMkLst>
        </pc:spChg>
        <pc:picChg chg="add mod">
          <ac:chgData name="Pauline" userId="de5ce227-53e3-42c9-b7e0-2fb7785ba6f5" providerId="ADAL" clId="{3FE824AE-95D6-40D9-AC13-F834003BB2E4}" dt="2022-02-10T07:29:17.061" v="1744" actId="1076"/>
          <ac:picMkLst>
            <pc:docMk/>
            <pc:sldMk cId="463669654" sldId="357"/>
            <ac:picMk id="3" creationId="{3B5B5FAC-B050-4F95-B41B-0112F4CD3E41}"/>
          </ac:picMkLst>
        </pc:picChg>
        <pc:picChg chg="del">
          <ac:chgData name="Pauline" userId="de5ce227-53e3-42c9-b7e0-2fb7785ba6f5" providerId="ADAL" clId="{3FE824AE-95D6-40D9-AC13-F834003BB2E4}" dt="2022-02-10T07:22:26.987" v="1572" actId="478"/>
          <ac:picMkLst>
            <pc:docMk/>
            <pc:sldMk cId="463669654" sldId="357"/>
            <ac:picMk id="8" creationId="{A43EB670-BD6D-4BDD-BD71-CE9526503F1D}"/>
          </ac:picMkLst>
        </pc:picChg>
      </pc:sldChg>
      <pc:sldChg chg="addSp delSp modSp add mod">
        <pc:chgData name="Pauline" userId="de5ce227-53e3-42c9-b7e0-2fb7785ba6f5" providerId="ADAL" clId="{3FE824AE-95D6-40D9-AC13-F834003BB2E4}" dt="2022-02-10T07:35:21.252" v="1753" actId="22"/>
        <pc:sldMkLst>
          <pc:docMk/>
          <pc:sldMk cId="502356823" sldId="358"/>
        </pc:sldMkLst>
        <pc:spChg chg="mod">
          <ac:chgData name="Pauline" userId="de5ce227-53e3-42c9-b7e0-2fb7785ba6f5" providerId="ADAL" clId="{3FE824AE-95D6-40D9-AC13-F834003BB2E4}" dt="2022-02-10T07:29:29.319" v="1746" actId="6549"/>
          <ac:spMkLst>
            <pc:docMk/>
            <pc:sldMk cId="502356823" sldId="358"/>
            <ac:spMk id="6" creationId="{FD6037CB-127C-4861-86C9-0EC6CF6A3AC4}"/>
          </ac:spMkLst>
        </pc:spChg>
        <pc:picChg chg="del">
          <ac:chgData name="Pauline" userId="de5ce227-53e3-42c9-b7e0-2fb7785ba6f5" providerId="ADAL" clId="{3FE824AE-95D6-40D9-AC13-F834003BB2E4}" dt="2022-02-10T07:28:31.941" v="1689" actId="478"/>
          <ac:picMkLst>
            <pc:docMk/>
            <pc:sldMk cId="502356823" sldId="358"/>
            <ac:picMk id="3" creationId="{3B5B5FAC-B050-4F95-B41B-0112F4CD3E41}"/>
          </ac:picMkLst>
        </pc:picChg>
        <pc:picChg chg="add">
          <ac:chgData name="Pauline" userId="de5ce227-53e3-42c9-b7e0-2fb7785ba6f5" providerId="ADAL" clId="{3FE824AE-95D6-40D9-AC13-F834003BB2E4}" dt="2022-02-10T07:35:21.252" v="1753" actId="22"/>
          <ac:picMkLst>
            <pc:docMk/>
            <pc:sldMk cId="502356823" sldId="358"/>
            <ac:picMk id="5" creationId="{50D0BCB4-6542-46A7-885D-B582D0CA5673}"/>
          </ac:picMkLst>
        </pc:picChg>
      </pc:sldChg>
      <pc:sldChg chg="addSp delSp modSp add mod setBg">
        <pc:chgData name="Pauline" userId="de5ce227-53e3-42c9-b7e0-2fb7785ba6f5" providerId="ADAL" clId="{3FE824AE-95D6-40D9-AC13-F834003BB2E4}" dt="2022-02-10T07:34:58.308" v="1752" actId="26606"/>
        <pc:sldMkLst>
          <pc:docMk/>
          <pc:sldMk cId="3518975130" sldId="359"/>
        </pc:sldMkLst>
        <pc:spChg chg="mod">
          <ac:chgData name="Pauline" userId="de5ce227-53e3-42c9-b7e0-2fb7785ba6f5" providerId="ADAL" clId="{3FE824AE-95D6-40D9-AC13-F834003BB2E4}" dt="2022-02-10T07:34:58.308" v="1752" actId="26606"/>
          <ac:spMkLst>
            <pc:docMk/>
            <pc:sldMk cId="3518975130" sldId="359"/>
            <ac:spMk id="4" creationId="{1980B77E-8FBB-4914-9A8F-20B4C5EB2ABF}"/>
          </ac:spMkLst>
        </pc:spChg>
        <pc:spChg chg="ord">
          <ac:chgData name="Pauline" userId="de5ce227-53e3-42c9-b7e0-2fb7785ba6f5" providerId="ADAL" clId="{3FE824AE-95D6-40D9-AC13-F834003BB2E4}" dt="2022-02-10T07:34:58.308" v="1752" actId="26606"/>
          <ac:spMkLst>
            <pc:docMk/>
            <pc:sldMk cId="3518975130" sldId="359"/>
            <ac:spMk id="6" creationId="{FD6037CB-127C-4861-86C9-0EC6CF6A3AC4}"/>
          </ac:spMkLst>
        </pc:spChg>
        <pc:spChg chg="add">
          <ac:chgData name="Pauline" userId="de5ce227-53e3-42c9-b7e0-2fb7785ba6f5" providerId="ADAL" clId="{3FE824AE-95D6-40D9-AC13-F834003BB2E4}" dt="2022-02-10T07:34:58.308" v="1752" actId="26606"/>
          <ac:spMkLst>
            <pc:docMk/>
            <pc:sldMk cId="3518975130" sldId="359"/>
            <ac:spMk id="8" creationId="{1E70A317-DCED-4E80-AA2D-467D8702E5CB}"/>
          </ac:spMkLst>
        </pc:spChg>
        <pc:spChg chg="add">
          <ac:chgData name="Pauline" userId="de5ce227-53e3-42c9-b7e0-2fb7785ba6f5" providerId="ADAL" clId="{3FE824AE-95D6-40D9-AC13-F834003BB2E4}" dt="2022-02-10T07:34:58.308" v="1752" actId="26606"/>
          <ac:spMkLst>
            <pc:docMk/>
            <pc:sldMk cId="3518975130" sldId="359"/>
            <ac:spMk id="9" creationId="{A6D87845-294F-40CB-BC48-46455460D292}"/>
          </ac:spMkLst>
        </pc:spChg>
        <pc:spChg chg="add del">
          <ac:chgData name="Pauline" userId="de5ce227-53e3-42c9-b7e0-2fb7785ba6f5" providerId="ADAL" clId="{3FE824AE-95D6-40D9-AC13-F834003BB2E4}" dt="2022-02-10T07:34:49.438" v="1750" actId="26606"/>
          <ac:spMkLst>
            <pc:docMk/>
            <pc:sldMk cId="3518975130" sldId="359"/>
            <ac:spMk id="11" creationId="{8E482A67-6CD8-49D7-9F85-52ECF99152D0}"/>
          </ac:spMkLst>
        </pc:spChg>
        <pc:spChg chg="add del">
          <ac:chgData name="Pauline" userId="de5ce227-53e3-42c9-b7e0-2fb7785ba6f5" providerId="ADAL" clId="{3FE824AE-95D6-40D9-AC13-F834003BB2E4}" dt="2022-02-10T07:34:49.438" v="1750" actId="26606"/>
          <ac:spMkLst>
            <pc:docMk/>
            <pc:sldMk cId="3518975130" sldId="359"/>
            <ac:spMk id="13" creationId="{418F941B-B7E9-44F2-9A2C-5D35ACF9A678}"/>
          </ac:spMkLst>
        </pc:spChg>
        <pc:picChg chg="add mod">
          <ac:chgData name="Pauline" userId="de5ce227-53e3-42c9-b7e0-2fb7785ba6f5" providerId="ADAL" clId="{3FE824AE-95D6-40D9-AC13-F834003BB2E4}" dt="2022-02-10T07:34:58.308" v="1752" actId="26606"/>
          <ac:picMkLst>
            <pc:docMk/>
            <pc:sldMk cId="3518975130" sldId="359"/>
            <ac:picMk id="3" creationId="{83B07B31-9D4E-42F4-B06C-59F2FEE152B0}"/>
          </ac:picMkLst>
        </pc:picChg>
      </pc:sldChg>
      <pc:sldChg chg="addSp delSp modSp add mod ord">
        <pc:chgData name="Pauline" userId="de5ce227-53e3-42c9-b7e0-2fb7785ba6f5" providerId="ADAL" clId="{3FE824AE-95D6-40D9-AC13-F834003BB2E4}" dt="2022-02-10T09:59:28.535" v="1773" actId="1076"/>
        <pc:sldMkLst>
          <pc:docMk/>
          <pc:sldMk cId="1434401074" sldId="360"/>
        </pc:sldMkLst>
        <pc:spChg chg="mod">
          <ac:chgData name="Pauline" userId="de5ce227-53e3-42c9-b7e0-2fb7785ba6f5" providerId="ADAL" clId="{3FE824AE-95D6-40D9-AC13-F834003BB2E4}" dt="2022-02-10T09:59:28.535" v="1773" actId="1076"/>
          <ac:spMkLst>
            <pc:docMk/>
            <pc:sldMk cId="1434401074" sldId="360"/>
            <ac:spMk id="4" creationId="{1980B77E-8FBB-4914-9A8F-20B4C5EB2ABF}"/>
          </ac:spMkLst>
        </pc:spChg>
        <pc:picChg chg="add mod">
          <ac:chgData name="Pauline" userId="de5ce227-53e3-42c9-b7e0-2fb7785ba6f5" providerId="ADAL" clId="{3FE824AE-95D6-40D9-AC13-F834003BB2E4}" dt="2022-02-10T09:54:18.162" v="1769" actId="1076"/>
          <ac:picMkLst>
            <pc:docMk/>
            <pc:sldMk cId="1434401074" sldId="360"/>
            <ac:picMk id="3" creationId="{9EFE8B8B-E31C-41A4-A17B-F4C04C3600C2}"/>
          </ac:picMkLst>
        </pc:picChg>
        <pc:picChg chg="del">
          <ac:chgData name="Pauline" userId="de5ce227-53e3-42c9-b7e0-2fb7785ba6f5" providerId="ADAL" clId="{3FE824AE-95D6-40D9-AC13-F834003BB2E4}" dt="2022-02-10T09:51:43.495" v="1757" actId="478"/>
          <ac:picMkLst>
            <pc:docMk/>
            <pc:sldMk cId="1434401074" sldId="360"/>
            <ac:picMk id="5" creationId="{50D0BCB4-6542-46A7-885D-B582D0CA5673}"/>
          </ac:picMkLst>
        </pc:picChg>
        <pc:picChg chg="add mod">
          <ac:chgData name="Pauline" userId="de5ce227-53e3-42c9-b7e0-2fb7785ba6f5" providerId="ADAL" clId="{3FE824AE-95D6-40D9-AC13-F834003BB2E4}" dt="2022-02-10T09:59:18.240" v="1771" actId="1076"/>
          <ac:picMkLst>
            <pc:docMk/>
            <pc:sldMk cId="1434401074" sldId="360"/>
            <ac:picMk id="8" creationId="{C3CB8F61-B0A5-4FF9-BEA2-B8D23CF7A22D}"/>
          </ac:picMkLst>
        </pc:picChg>
      </pc:sldChg>
      <pc:sldChg chg="addSp delSp modSp add mod ord">
        <pc:chgData name="Pauline" userId="de5ce227-53e3-42c9-b7e0-2fb7785ba6f5" providerId="ADAL" clId="{3FE824AE-95D6-40D9-AC13-F834003BB2E4}" dt="2022-02-10T10:09:08.052" v="1796" actId="26606"/>
        <pc:sldMkLst>
          <pc:docMk/>
          <pc:sldMk cId="1028452724" sldId="361"/>
        </pc:sldMkLst>
        <pc:spChg chg="mod">
          <ac:chgData name="Pauline" userId="de5ce227-53e3-42c9-b7e0-2fb7785ba6f5" providerId="ADAL" clId="{3FE824AE-95D6-40D9-AC13-F834003BB2E4}" dt="2022-02-10T10:09:08.052" v="1796" actId="26606"/>
          <ac:spMkLst>
            <pc:docMk/>
            <pc:sldMk cId="1028452724" sldId="361"/>
            <ac:spMk id="4" creationId="{1980B77E-8FBB-4914-9A8F-20B4C5EB2ABF}"/>
          </ac:spMkLst>
        </pc:spChg>
        <pc:spChg chg="ord">
          <ac:chgData name="Pauline" userId="de5ce227-53e3-42c9-b7e0-2fb7785ba6f5" providerId="ADAL" clId="{3FE824AE-95D6-40D9-AC13-F834003BB2E4}" dt="2022-02-10T10:08:22.068" v="1785" actId="26606"/>
          <ac:spMkLst>
            <pc:docMk/>
            <pc:sldMk cId="1028452724" sldId="361"/>
            <ac:spMk id="6" creationId="{FD6037CB-127C-4861-86C9-0EC6CF6A3AC4}"/>
          </ac:spMkLst>
        </pc:spChg>
        <pc:spChg chg="add del">
          <ac:chgData name="Pauline" userId="de5ce227-53e3-42c9-b7e0-2fb7785ba6f5" providerId="ADAL" clId="{3FE824AE-95D6-40D9-AC13-F834003BB2E4}" dt="2022-02-10T10:08:22.068" v="1785" actId="26606"/>
          <ac:spMkLst>
            <pc:docMk/>
            <pc:sldMk cId="1028452724" sldId="361"/>
            <ac:spMk id="8" creationId="{1E70A317-DCED-4E80-AA2D-467D8702E5CB}"/>
          </ac:spMkLst>
        </pc:spChg>
        <pc:spChg chg="add del">
          <ac:chgData name="Pauline" userId="de5ce227-53e3-42c9-b7e0-2fb7785ba6f5" providerId="ADAL" clId="{3FE824AE-95D6-40D9-AC13-F834003BB2E4}" dt="2022-02-10T10:08:22.068" v="1785" actId="26606"/>
          <ac:spMkLst>
            <pc:docMk/>
            <pc:sldMk cId="1028452724" sldId="361"/>
            <ac:spMk id="9" creationId="{A6D87845-294F-40CB-BC48-46455460D292}"/>
          </ac:spMkLst>
        </pc:spChg>
        <pc:spChg chg="add del">
          <ac:chgData name="Pauline" userId="de5ce227-53e3-42c9-b7e0-2fb7785ba6f5" providerId="ADAL" clId="{3FE824AE-95D6-40D9-AC13-F834003BB2E4}" dt="2022-02-10T10:08:18.324" v="1780" actId="26606"/>
          <ac:spMkLst>
            <pc:docMk/>
            <pc:sldMk cId="1028452724" sldId="361"/>
            <ac:spMk id="14" creationId="{A98FD4FC-479A-4C2B-84A5-CF81E055FBC0}"/>
          </ac:spMkLst>
        </pc:spChg>
        <pc:spChg chg="add del">
          <ac:chgData name="Pauline" userId="de5ce227-53e3-42c9-b7e0-2fb7785ba6f5" providerId="ADAL" clId="{3FE824AE-95D6-40D9-AC13-F834003BB2E4}" dt="2022-02-10T10:08:18.324" v="1780" actId="26606"/>
          <ac:spMkLst>
            <pc:docMk/>
            <pc:sldMk cId="1028452724" sldId="361"/>
            <ac:spMk id="16" creationId="{37D54B6C-87D0-4C03-8335-3955179D2B5B}"/>
          </ac:spMkLst>
        </pc:spChg>
        <pc:spChg chg="add del">
          <ac:chgData name="Pauline" userId="de5ce227-53e3-42c9-b7e0-2fb7785ba6f5" providerId="ADAL" clId="{3FE824AE-95D6-40D9-AC13-F834003BB2E4}" dt="2022-02-10T10:08:19.998" v="1782" actId="26606"/>
          <ac:spMkLst>
            <pc:docMk/>
            <pc:sldMk cId="1028452724" sldId="361"/>
            <ac:spMk id="18" creationId="{95CB840F-8E41-4CA5-B79B-25CC80AD234A}"/>
          </ac:spMkLst>
        </pc:spChg>
        <pc:spChg chg="add del">
          <ac:chgData name="Pauline" userId="de5ce227-53e3-42c9-b7e0-2fb7785ba6f5" providerId="ADAL" clId="{3FE824AE-95D6-40D9-AC13-F834003BB2E4}" dt="2022-02-10T10:08:22.062" v="1784" actId="26606"/>
          <ac:spMkLst>
            <pc:docMk/>
            <pc:sldMk cId="1028452724" sldId="361"/>
            <ac:spMk id="20" creationId="{A98FD4FC-479A-4C2B-84A5-CF81E055FBC0}"/>
          </ac:spMkLst>
        </pc:spChg>
        <pc:spChg chg="add del">
          <ac:chgData name="Pauline" userId="de5ce227-53e3-42c9-b7e0-2fb7785ba6f5" providerId="ADAL" clId="{3FE824AE-95D6-40D9-AC13-F834003BB2E4}" dt="2022-02-10T10:08:22.062" v="1784" actId="26606"/>
          <ac:spMkLst>
            <pc:docMk/>
            <pc:sldMk cId="1028452724" sldId="361"/>
            <ac:spMk id="21" creationId="{37D54B6C-87D0-4C03-8335-3955179D2B5B}"/>
          </ac:spMkLst>
        </pc:spChg>
        <pc:spChg chg="add del">
          <ac:chgData name="Pauline" userId="de5ce227-53e3-42c9-b7e0-2fb7785ba6f5" providerId="ADAL" clId="{3FE824AE-95D6-40D9-AC13-F834003BB2E4}" dt="2022-02-10T10:09:08.052" v="1796" actId="26606"/>
          <ac:spMkLst>
            <pc:docMk/>
            <pc:sldMk cId="1028452724" sldId="361"/>
            <ac:spMk id="23" creationId="{95CB840F-8E41-4CA5-B79B-25CC80AD234A}"/>
          </ac:spMkLst>
        </pc:spChg>
        <pc:spChg chg="add">
          <ac:chgData name="Pauline" userId="de5ce227-53e3-42c9-b7e0-2fb7785ba6f5" providerId="ADAL" clId="{3FE824AE-95D6-40D9-AC13-F834003BB2E4}" dt="2022-02-10T10:09:08.052" v="1796" actId="26606"/>
          <ac:spMkLst>
            <pc:docMk/>
            <pc:sldMk cId="1028452724" sldId="361"/>
            <ac:spMk id="28" creationId="{8E482A67-6CD8-49D7-9F85-52ECF99152D0}"/>
          </ac:spMkLst>
        </pc:spChg>
        <pc:spChg chg="add">
          <ac:chgData name="Pauline" userId="de5ce227-53e3-42c9-b7e0-2fb7785ba6f5" providerId="ADAL" clId="{3FE824AE-95D6-40D9-AC13-F834003BB2E4}" dt="2022-02-10T10:09:08.052" v="1796" actId="26606"/>
          <ac:spMkLst>
            <pc:docMk/>
            <pc:sldMk cId="1028452724" sldId="361"/>
            <ac:spMk id="30" creationId="{418F941B-B7E9-44F2-9A2C-5D35ACF9A678}"/>
          </ac:spMkLst>
        </pc:spChg>
        <pc:picChg chg="del">
          <ac:chgData name="Pauline" userId="de5ce227-53e3-42c9-b7e0-2fb7785ba6f5" providerId="ADAL" clId="{3FE824AE-95D6-40D9-AC13-F834003BB2E4}" dt="2022-02-10T10:08:10.575" v="1777" actId="478"/>
          <ac:picMkLst>
            <pc:docMk/>
            <pc:sldMk cId="1028452724" sldId="361"/>
            <ac:picMk id="3" creationId="{83B07B31-9D4E-42F4-B06C-59F2FEE152B0}"/>
          </ac:picMkLst>
        </pc:picChg>
        <pc:picChg chg="add mod">
          <ac:chgData name="Pauline" userId="de5ce227-53e3-42c9-b7e0-2fb7785ba6f5" providerId="ADAL" clId="{3FE824AE-95D6-40D9-AC13-F834003BB2E4}" dt="2022-02-10T10:09:08.052" v="1796" actId="26606"/>
          <ac:picMkLst>
            <pc:docMk/>
            <pc:sldMk cId="1028452724" sldId="361"/>
            <ac:picMk id="5" creationId="{102C750E-AF0D-453C-A89E-A54A0FC859A5}"/>
          </ac:picMkLst>
        </pc:picChg>
      </pc:sldChg>
      <pc:sldChg chg="addSp delSp modSp add mod ord">
        <pc:chgData name="Pauline" userId="de5ce227-53e3-42c9-b7e0-2fb7785ba6f5" providerId="ADAL" clId="{3FE824AE-95D6-40D9-AC13-F834003BB2E4}" dt="2022-02-10T10:14:51.264" v="1853" actId="20577"/>
        <pc:sldMkLst>
          <pc:docMk/>
          <pc:sldMk cId="655363380" sldId="362"/>
        </pc:sldMkLst>
        <pc:spChg chg="mod">
          <ac:chgData name="Pauline" userId="de5ce227-53e3-42c9-b7e0-2fb7785ba6f5" providerId="ADAL" clId="{3FE824AE-95D6-40D9-AC13-F834003BB2E4}" dt="2022-02-10T10:14:51.264" v="1853" actId="20577"/>
          <ac:spMkLst>
            <pc:docMk/>
            <pc:sldMk cId="655363380" sldId="362"/>
            <ac:spMk id="4" creationId="{1980B77E-8FBB-4914-9A8F-20B4C5EB2ABF}"/>
          </ac:spMkLst>
        </pc:spChg>
        <pc:spChg chg="ord">
          <ac:chgData name="Pauline" userId="de5ce227-53e3-42c9-b7e0-2fb7785ba6f5" providerId="ADAL" clId="{3FE824AE-95D6-40D9-AC13-F834003BB2E4}" dt="2022-02-10T10:12:37.870" v="1835" actId="26606"/>
          <ac:spMkLst>
            <pc:docMk/>
            <pc:sldMk cId="655363380" sldId="362"/>
            <ac:spMk id="6" creationId="{FD6037CB-127C-4861-86C9-0EC6CF6A3AC4}"/>
          </ac:spMkLst>
        </pc:spChg>
        <pc:spChg chg="del">
          <ac:chgData name="Pauline" userId="de5ce227-53e3-42c9-b7e0-2fb7785ba6f5" providerId="ADAL" clId="{3FE824AE-95D6-40D9-AC13-F834003BB2E4}" dt="2022-02-10T10:12:37.870" v="1835" actId="26606"/>
          <ac:spMkLst>
            <pc:docMk/>
            <pc:sldMk cId="655363380" sldId="362"/>
            <ac:spMk id="28" creationId="{8E482A67-6CD8-49D7-9F85-52ECF99152D0}"/>
          </ac:spMkLst>
        </pc:spChg>
        <pc:spChg chg="del">
          <ac:chgData name="Pauline" userId="de5ce227-53e3-42c9-b7e0-2fb7785ba6f5" providerId="ADAL" clId="{3FE824AE-95D6-40D9-AC13-F834003BB2E4}" dt="2022-02-10T10:12:37.870" v="1835" actId="26606"/>
          <ac:spMkLst>
            <pc:docMk/>
            <pc:sldMk cId="655363380" sldId="362"/>
            <ac:spMk id="30" creationId="{418F941B-B7E9-44F2-9A2C-5D35ACF9A678}"/>
          </ac:spMkLst>
        </pc:spChg>
        <pc:spChg chg="add">
          <ac:chgData name="Pauline" userId="de5ce227-53e3-42c9-b7e0-2fb7785ba6f5" providerId="ADAL" clId="{3FE824AE-95D6-40D9-AC13-F834003BB2E4}" dt="2022-02-10T10:12:37.870" v="1835" actId="26606"/>
          <ac:spMkLst>
            <pc:docMk/>
            <pc:sldMk cId="655363380" sldId="362"/>
            <ac:spMk id="35" creationId="{8E482A67-6CD8-49D7-9F85-52ECF99152D0}"/>
          </ac:spMkLst>
        </pc:spChg>
        <pc:spChg chg="add">
          <ac:chgData name="Pauline" userId="de5ce227-53e3-42c9-b7e0-2fb7785ba6f5" providerId="ADAL" clId="{3FE824AE-95D6-40D9-AC13-F834003BB2E4}" dt="2022-02-10T10:12:37.870" v="1835" actId="26606"/>
          <ac:spMkLst>
            <pc:docMk/>
            <pc:sldMk cId="655363380" sldId="362"/>
            <ac:spMk id="37" creationId="{418F941B-B7E9-44F2-9A2C-5D35ACF9A678}"/>
          </ac:spMkLst>
        </pc:spChg>
        <pc:picChg chg="add mod">
          <ac:chgData name="Pauline" userId="de5ce227-53e3-42c9-b7e0-2fb7785ba6f5" providerId="ADAL" clId="{3FE824AE-95D6-40D9-AC13-F834003BB2E4}" dt="2022-02-10T10:12:37.870" v="1835" actId="26606"/>
          <ac:picMkLst>
            <pc:docMk/>
            <pc:sldMk cId="655363380" sldId="362"/>
            <ac:picMk id="3" creationId="{758219D4-E9EA-40CD-8B32-C1D8C6CE545F}"/>
          </ac:picMkLst>
        </pc:picChg>
        <pc:picChg chg="del">
          <ac:chgData name="Pauline" userId="de5ce227-53e3-42c9-b7e0-2fb7785ba6f5" providerId="ADAL" clId="{3FE824AE-95D6-40D9-AC13-F834003BB2E4}" dt="2022-02-10T10:11:18.343" v="1833" actId="478"/>
          <ac:picMkLst>
            <pc:docMk/>
            <pc:sldMk cId="655363380" sldId="362"/>
            <ac:picMk id="5" creationId="{102C750E-AF0D-453C-A89E-A54A0FC859A5}"/>
          </ac:picMkLst>
        </pc:picChg>
      </pc:sldChg>
      <pc:sldChg chg="add ord">
        <pc:chgData name="Pauline" userId="de5ce227-53e3-42c9-b7e0-2fb7785ba6f5" providerId="ADAL" clId="{3FE824AE-95D6-40D9-AC13-F834003BB2E4}" dt="2022-02-10T10:12:49.387" v="1838"/>
        <pc:sldMkLst>
          <pc:docMk/>
          <pc:sldMk cId="3216871899" sldId="363"/>
        </pc:sldMkLst>
      </pc:sldChg>
      <pc:sldChg chg="addSp delSp modSp add mod ord">
        <pc:chgData name="Pauline" userId="de5ce227-53e3-42c9-b7e0-2fb7785ba6f5" providerId="ADAL" clId="{3FE824AE-95D6-40D9-AC13-F834003BB2E4}" dt="2022-02-10T10:17:13.029" v="1860" actId="20577"/>
        <pc:sldMkLst>
          <pc:docMk/>
          <pc:sldMk cId="4293775002" sldId="364"/>
        </pc:sldMkLst>
        <pc:spChg chg="mod">
          <ac:chgData name="Pauline" userId="de5ce227-53e3-42c9-b7e0-2fb7785ba6f5" providerId="ADAL" clId="{3FE824AE-95D6-40D9-AC13-F834003BB2E4}" dt="2022-02-10T10:17:13.029" v="1860" actId="20577"/>
          <ac:spMkLst>
            <pc:docMk/>
            <pc:sldMk cId="4293775002" sldId="364"/>
            <ac:spMk id="4" creationId="{1980B77E-8FBB-4914-9A8F-20B4C5EB2ABF}"/>
          </ac:spMkLst>
        </pc:spChg>
        <pc:spChg chg="ord">
          <ac:chgData name="Pauline" userId="de5ce227-53e3-42c9-b7e0-2fb7785ba6f5" providerId="ADAL" clId="{3FE824AE-95D6-40D9-AC13-F834003BB2E4}" dt="2022-02-10T10:17:06.386" v="1857" actId="26606"/>
          <ac:spMkLst>
            <pc:docMk/>
            <pc:sldMk cId="4293775002" sldId="364"/>
            <ac:spMk id="6" creationId="{FD6037CB-127C-4861-86C9-0EC6CF6A3AC4}"/>
          </ac:spMkLst>
        </pc:spChg>
        <pc:spChg chg="del">
          <ac:chgData name="Pauline" userId="de5ce227-53e3-42c9-b7e0-2fb7785ba6f5" providerId="ADAL" clId="{3FE824AE-95D6-40D9-AC13-F834003BB2E4}" dt="2022-02-10T10:17:06.386" v="1857" actId="26606"/>
          <ac:spMkLst>
            <pc:docMk/>
            <pc:sldMk cId="4293775002" sldId="364"/>
            <ac:spMk id="28" creationId="{8E482A67-6CD8-49D7-9F85-52ECF99152D0}"/>
          </ac:spMkLst>
        </pc:spChg>
        <pc:spChg chg="del">
          <ac:chgData name="Pauline" userId="de5ce227-53e3-42c9-b7e0-2fb7785ba6f5" providerId="ADAL" clId="{3FE824AE-95D6-40D9-AC13-F834003BB2E4}" dt="2022-02-10T10:17:06.386" v="1857" actId="26606"/>
          <ac:spMkLst>
            <pc:docMk/>
            <pc:sldMk cId="4293775002" sldId="364"/>
            <ac:spMk id="30" creationId="{418F941B-B7E9-44F2-9A2C-5D35ACF9A678}"/>
          </ac:spMkLst>
        </pc:spChg>
        <pc:spChg chg="add">
          <ac:chgData name="Pauline" userId="de5ce227-53e3-42c9-b7e0-2fb7785ba6f5" providerId="ADAL" clId="{3FE824AE-95D6-40D9-AC13-F834003BB2E4}" dt="2022-02-10T10:17:06.386" v="1857" actId="26606"/>
          <ac:spMkLst>
            <pc:docMk/>
            <pc:sldMk cId="4293775002" sldId="364"/>
            <ac:spMk id="35" creationId="{8E482A67-6CD8-49D7-9F85-52ECF99152D0}"/>
          </ac:spMkLst>
        </pc:spChg>
        <pc:spChg chg="add">
          <ac:chgData name="Pauline" userId="de5ce227-53e3-42c9-b7e0-2fb7785ba6f5" providerId="ADAL" clId="{3FE824AE-95D6-40D9-AC13-F834003BB2E4}" dt="2022-02-10T10:17:06.386" v="1857" actId="26606"/>
          <ac:spMkLst>
            <pc:docMk/>
            <pc:sldMk cId="4293775002" sldId="364"/>
            <ac:spMk id="37" creationId="{418F941B-B7E9-44F2-9A2C-5D35ACF9A678}"/>
          </ac:spMkLst>
        </pc:spChg>
        <pc:picChg chg="add mod">
          <ac:chgData name="Pauline" userId="de5ce227-53e3-42c9-b7e0-2fb7785ba6f5" providerId="ADAL" clId="{3FE824AE-95D6-40D9-AC13-F834003BB2E4}" dt="2022-02-10T10:17:06.386" v="1857" actId="26606"/>
          <ac:picMkLst>
            <pc:docMk/>
            <pc:sldMk cId="4293775002" sldId="364"/>
            <ac:picMk id="3" creationId="{73A22865-9840-4949-BB6E-DE20ECB1086D}"/>
          </ac:picMkLst>
        </pc:picChg>
        <pc:picChg chg="del">
          <ac:chgData name="Pauline" userId="de5ce227-53e3-42c9-b7e0-2fb7785ba6f5" providerId="ADAL" clId="{3FE824AE-95D6-40D9-AC13-F834003BB2E4}" dt="2022-02-10T10:17:00.559" v="1854" actId="478"/>
          <ac:picMkLst>
            <pc:docMk/>
            <pc:sldMk cId="4293775002" sldId="364"/>
            <ac:picMk id="5" creationId="{102C750E-AF0D-453C-A89E-A54A0FC859A5}"/>
          </ac:picMkLst>
        </pc:picChg>
      </pc:sldChg>
    </pc:docChg>
  </pc:docChgLst>
  <pc:docChgLst>
    <pc:chgData name="Pauline Smyth" userId="de5ce227-53e3-42c9-b7e0-2fb7785ba6f5" providerId="ADAL" clId="{3FE824AE-95D6-40D9-AC13-F834003BB2E4}"/>
    <pc:docChg chg="undo custSel addSld delSld modSld sldOrd">
      <pc:chgData name="Pauline Smyth" userId="de5ce227-53e3-42c9-b7e0-2fb7785ba6f5" providerId="ADAL" clId="{3FE824AE-95D6-40D9-AC13-F834003BB2E4}" dt="2022-02-17T15:42:10.281" v="15602" actId="20577"/>
      <pc:docMkLst>
        <pc:docMk/>
      </pc:docMkLst>
      <pc:sldChg chg="modSp mod">
        <pc:chgData name="Pauline Smyth" userId="de5ce227-53e3-42c9-b7e0-2fb7785ba6f5" providerId="ADAL" clId="{3FE824AE-95D6-40D9-AC13-F834003BB2E4}" dt="2022-01-26T20:28:05.544" v="5044" actId="20577"/>
        <pc:sldMkLst>
          <pc:docMk/>
          <pc:sldMk cId="1583120128" sldId="280"/>
        </pc:sldMkLst>
        <pc:spChg chg="mod">
          <ac:chgData name="Pauline Smyth" userId="de5ce227-53e3-42c9-b7e0-2fb7785ba6f5" providerId="ADAL" clId="{3FE824AE-95D6-40D9-AC13-F834003BB2E4}" dt="2022-01-26T20:28:05.544" v="5044" actId="20577"/>
          <ac:spMkLst>
            <pc:docMk/>
            <pc:sldMk cId="1583120128" sldId="280"/>
            <ac:spMk id="3" creationId="{DB93FB3F-A8D4-46D3-A1C6-C79C64563729}"/>
          </ac:spMkLst>
        </pc:spChg>
      </pc:sldChg>
      <pc:sldChg chg="addSp delSp modSp add mod ord">
        <pc:chgData name="Pauline Smyth" userId="de5ce227-53e3-42c9-b7e0-2fb7785ba6f5" providerId="ADAL" clId="{3FE824AE-95D6-40D9-AC13-F834003BB2E4}" dt="2022-01-25T23:53:27.214" v="408" actId="20577"/>
        <pc:sldMkLst>
          <pc:docMk/>
          <pc:sldMk cId="1604660245" sldId="284"/>
        </pc:sldMkLst>
        <pc:spChg chg="mod">
          <ac:chgData name="Pauline Smyth" userId="de5ce227-53e3-42c9-b7e0-2fb7785ba6f5" providerId="ADAL" clId="{3FE824AE-95D6-40D9-AC13-F834003BB2E4}" dt="2022-01-25T23:49:30.113" v="139" actId="27636"/>
          <ac:spMkLst>
            <pc:docMk/>
            <pc:sldMk cId="1604660245" sldId="284"/>
            <ac:spMk id="2" creationId="{67AEC5AF-1092-45F8-8158-B9C52487E375}"/>
          </ac:spMkLst>
        </pc:spChg>
        <pc:spChg chg="mod">
          <ac:chgData name="Pauline Smyth" userId="de5ce227-53e3-42c9-b7e0-2fb7785ba6f5" providerId="ADAL" clId="{3FE824AE-95D6-40D9-AC13-F834003BB2E4}" dt="2022-01-25T23:53:27.214" v="408" actId="20577"/>
          <ac:spMkLst>
            <pc:docMk/>
            <pc:sldMk cId="1604660245" sldId="284"/>
            <ac:spMk id="3" creationId="{C33A5DC5-8C96-4AC1-A36A-8CC2B2B9FB57}"/>
          </ac:spMkLst>
        </pc:spChg>
        <pc:picChg chg="add del">
          <ac:chgData name="Pauline Smyth" userId="de5ce227-53e3-42c9-b7e0-2fb7785ba6f5" providerId="ADAL" clId="{3FE824AE-95D6-40D9-AC13-F834003BB2E4}" dt="2022-01-25T23:46:58.252" v="102" actId="22"/>
          <ac:picMkLst>
            <pc:docMk/>
            <pc:sldMk cId="1604660245" sldId="284"/>
            <ac:picMk id="5" creationId="{40FE13A5-417B-493D-A143-82B95BD6DD06}"/>
          </ac:picMkLst>
        </pc:picChg>
      </pc:sldChg>
      <pc:sldChg chg="modSp add mod ord">
        <pc:chgData name="Pauline Smyth" userId="de5ce227-53e3-42c9-b7e0-2fb7785ba6f5" providerId="ADAL" clId="{3FE824AE-95D6-40D9-AC13-F834003BB2E4}" dt="2022-01-26T09:14:07.182" v="1685"/>
        <pc:sldMkLst>
          <pc:docMk/>
          <pc:sldMk cId="2185832442" sldId="285"/>
        </pc:sldMkLst>
        <pc:spChg chg="mod">
          <ac:chgData name="Pauline Smyth" userId="de5ce227-53e3-42c9-b7e0-2fb7785ba6f5" providerId="ADAL" clId="{3FE824AE-95D6-40D9-AC13-F834003BB2E4}" dt="2022-01-25T23:59:38.826" v="455" actId="20577"/>
          <ac:spMkLst>
            <pc:docMk/>
            <pc:sldMk cId="2185832442" sldId="285"/>
            <ac:spMk id="2" creationId="{67AEC5AF-1092-45F8-8158-B9C52487E375}"/>
          </ac:spMkLst>
        </pc:spChg>
        <pc:spChg chg="mod">
          <ac:chgData name="Pauline Smyth" userId="de5ce227-53e3-42c9-b7e0-2fb7785ba6f5" providerId="ADAL" clId="{3FE824AE-95D6-40D9-AC13-F834003BB2E4}" dt="2022-01-26T09:14:07.182" v="1685"/>
          <ac:spMkLst>
            <pc:docMk/>
            <pc:sldMk cId="2185832442" sldId="285"/>
            <ac:spMk id="3" creationId="{C33A5DC5-8C96-4AC1-A36A-8CC2B2B9FB57}"/>
          </ac:spMkLst>
        </pc:spChg>
      </pc:sldChg>
      <pc:sldChg chg="addSp delSp modSp add mod setBg">
        <pc:chgData name="Pauline Smyth" userId="de5ce227-53e3-42c9-b7e0-2fb7785ba6f5" providerId="ADAL" clId="{3FE824AE-95D6-40D9-AC13-F834003BB2E4}" dt="2022-01-25T23:58:23.340" v="427" actId="1076"/>
        <pc:sldMkLst>
          <pc:docMk/>
          <pc:sldMk cId="3889240051" sldId="286"/>
        </pc:sldMkLst>
        <pc:spChg chg="mod">
          <ac:chgData name="Pauline Smyth" userId="de5ce227-53e3-42c9-b7e0-2fb7785ba6f5" providerId="ADAL" clId="{3FE824AE-95D6-40D9-AC13-F834003BB2E4}" dt="2022-01-25T23:58:12.566" v="424" actId="26606"/>
          <ac:spMkLst>
            <pc:docMk/>
            <pc:sldMk cId="3889240051" sldId="286"/>
            <ac:spMk id="2" creationId="{67AEC5AF-1092-45F8-8158-B9C52487E375}"/>
          </ac:spMkLst>
        </pc:spChg>
        <pc:spChg chg="del mod">
          <ac:chgData name="Pauline Smyth" userId="de5ce227-53e3-42c9-b7e0-2fb7785ba6f5" providerId="ADAL" clId="{3FE824AE-95D6-40D9-AC13-F834003BB2E4}" dt="2022-01-25T23:57:55.811" v="422" actId="22"/>
          <ac:spMkLst>
            <pc:docMk/>
            <pc:sldMk cId="3889240051" sldId="286"/>
            <ac:spMk id="3" creationId="{C33A5DC5-8C96-4AC1-A36A-8CC2B2B9FB57}"/>
          </ac:spMkLst>
        </pc:spChg>
        <pc:spChg chg="add del">
          <ac:chgData name="Pauline Smyth" userId="de5ce227-53e3-42c9-b7e0-2fb7785ba6f5" providerId="ADAL" clId="{3FE824AE-95D6-40D9-AC13-F834003BB2E4}" dt="2022-01-25T23:58:12.566" v="424" actId="26606"/>
          <ac:spMkLst>
            <pc:docMk/>
            <pc:sldMk cId="3889240051" sldId="286"/>
            <ac:spMk id="10" creationId="{766CDA4A-6CAA-4FED-A424-FF9D363E93C1}"/>
          </ac:spMkLst>
        </pc:spChg>
        <pc:picChg chg="add mod ord">
          <ac:chgData name="Pauline Smyth" userId="de5ce227-53e3-42c9-b7e0-2fb7785ba6f5" providerId="ADAL" clId="{3FE824AE-95D6-40D9-AC13-F834003BB2E4}" dt="2022-01-25T23:58:23.340" v="427" actId="1076"/>
          <ac:picMkLst>
            <pc:docMk/>
            <pc:sldMk cId="3889240051" sldId="286"/>
            <ac:picMk id="5" creationId="{1DDC06CB-276A-4200-AE1B-90E393C05340}"/>
          </ac:picMkLst>
        </pc:picChg>
        <pc:picChg chg="add del">
          <ac:chgData name="Pauline Smyth" userId="de5ce227-53e3-42c9-b7e0-2fb7785ba6f5" providerId="ADAL" clId="{3FE824AE-95D6-40D9-AC13-F834003BB2E4}" dt="2022-01-25T23:58:12.566" v="424" actId="26606"/>
          <ac:picMkLst>
            <pc:docMk/>
            <pc:sldMk cId="3889240051" sldId="286"/>
            <ac:picMk id="12" creationId="{9B0DB875-49E3-4B9D-8AAE-D81A127B6647}"/>
          </ac:picMkLst>
        </pc:picChg>
      </pc:sldChg>
      <pc:sldChg chg="modSp add mod ord">
        <pc:chgData name="Pauline Smyth" userId="de5ce227-53e3-42c9-b7e0-2fb7785ba6f5" providerId="ADAL" clId="{3FE824AE-95D6-40D9-AC13-F834003BB2E4}" dt="2022-01-26T00:02:41.651" v="637" actId="20577"/>
        <pc:sldMkLst>
          <pc:docMk/>
          <pc:sldMk cId="888098999" sldId="287"/>
        </pc:sldMkLst>
        <pc:spChg chg="mod">
          <ac:chgData name="Pauline Smyth" userId="de5ce227-53e3-42c9-b7e0-2fb7785ba6f5" providerId="ADAL" clId="{3FE824AE-95D6-40D9-AC13-F834003BB2E4}" dt="2022-01-26T00:00:36.983" v="463" actId="27636"/>
          <ac:spMkLst>
            <pc:docMk/>
            <pc:sldMk cId="888098999" sldId="287"/>
            <ac:spMk id="2" creationId="{67AEC5AF-1092-45F8-8158-B9C52487E375}"/>
          </ac:spMkLst>
        </pc:spChg>
        <pc:spChg chg="mod">
          <ac:chgData name="Pauline Smyth" userId="de5ce227-53e3-42c9-b7e0-2fb7785ba6f5" providerId="ADAL" clId="{3FE824AE-95D6-40D9-AC13-F834003BB2E4}" dt="2022-01-26T00:02:41.651" v="637" actId="20577"/>
          <ac:spMkLst>
            <pc:docMk/>
            <pc:sldMk cId="888098999" sldId="287"/>
            <ac:spMk id="3" creationId="{C33A5DC5-8C96-4AC1-A36A-8CC2B2B9FB57}"/>
          </ac:spMkLst>
        </pc:spChg>
      </pc:sldChg>
      <pc:sldChg chg="modSp add mod">
        <pc:chgData name="Pauline Smyth" userId="de5ce227-53e3-42c9-b7e0-2fb7785ba6f5" providerId="ADAL" clId="{3FE824AE-95D6-40D9-AC13-F834003BB2E4}" dt="2022-01-26T00:07:31.871" v="1017" actId="20577"/>
        <pc:sldMkLst>
          <pc:docMk/>
          <pc:sldMk cId="3484137552" sldId="288"/>
        </pc:sldMkLst>
        <pc:spChg chg="mod">
          <ac:chgData name="Pauline Smyth" userId="de5ce227-53e3-42c9-b7e0-2fb7785ba6f5" providerId="ADAL" clId="{3FE824AE-95D6-40D9-AC13-F834003BB2E4}" dt="2022-01-26T00:03:47.429" v="673" actId="20577"/>
          <ac:spMkLst>
            <pc:docMk/>
            <pc:sldMk cId="3484137552" sldId="288"/>
            <ac:spMk id="2" creationId="{67AEC5AF-1092-45F8-8158-B9C52487E375}"/>
          </ac:spMkLst>
        </pc:spChg>
        <pc:spChg chg="mod">
          <ac:chgData name="Pauline Smyth" userId="de5ce227-53e3-42c9-b7e0-2fb7785ba6f5" providerId="ADAL" clId="{3FE824AE-95D6-40D9-AC13-F834003BB2E4}" dt="2022-01-26T00:07:31.871" v="1017" actId="20577"/>
          <ac:spMkLst>
            <pc:docMk/>
            <pc:sldMk cId="3484137552" sldId="288"/>
            <ac:spMk id="3" creationId="{C33A5DC5-8C96-4AC1-A36A-8CC2B2B9FB57}"/>
          </ac:spMkLst>
        </pc:spChg>
      </pc:sldChg>
      <pc:sldChg chg="modSp add mod">
        <pc:chgData name="Pauline Smyth" userId="de5ce227-53e3-42c9-b7e0-2fb7785ba6f5" providerId="ADAL" clId="{3FE824AE-95D6-40D9-AC13-F834003BB2E4}" dt="2022-01-26T09:14:28.125" v="1687" actId="20577"/>
        <pc:sldMkLst>
          <pc:docMk/>
          <pc:sldMk cId="3703299949" sldId="289"/>
        </pc:sldMkLst>
        <pc:spChg chg="mod">
          <ac:chgData name="Pauline Smyth" userId="de5ce227-53e3-42c9-b7e0-2fb7785ba6f5" providerId="ADAL" clId="{3FE824AE-95D6-40D9-AC13-F834003BB2E4}" dt="2022-01-26T09:14:28.125" v="1687" actId="20577"/>
          <ac:spMkLst>
            <pc:docMk/>
            <pc:sldMk cId="3703299949" sldId="289"/>
            <ac:spMk id="2" creationId="{67AEC5AF-1092-45F8-8158-B9C52487E375}"/>
          </ac:spMkLst>
        </pc:spChg>
        <pc:spChg chg="mod">
          <ac:chgData name="Pauline Smyth" userId="de5ce227-53e3-42c9-b7e0-2fb7785ba6f5" providerId="ADAL" clId="{3FE824AE-95D6-40D9-AC13-F834003BB2E4}" dt="2022-01-26T00:11:34.054" v="1334" actId="20577"/>
          <ac:spMkLst>
            <pc:docMk/>
            <pc:sldMk cId="3703299949" sldId="289"/>
            <ac:spMk id="3" creationId="{C33A5DC5-8C96-4AC1-A36A-8CC2B2B9FB57}"/>
          </ac:spMkLst>
        </pc:spChg>
      </pc:sldChg>
      <pc:sldChg chg="modSp add mod ord">
        <pc:chgData name="Pauline Smyth" userId="de5ce227-53e3-42c9-b7e0-2fb7785ba6f5" providerId="ADAL" clId="{3FE824AE-95D6-40D9-AC13-F834003BB2E4}" dt="2022-01-26T09:14:23.318" v="1686" actId="20577"/>
        <pc:sldMkLst>
          <pc:docMk/>
          <pc:sldMk cId="769973400" sldId="290"/>
        </pc:sldMkLst>
        <pc:spChg chg="mod">
          <ac:chgData name="Pauline Smyth" userId="de5ce227-53e3-42c9-b7e0-2fb7785ba6f5" providerId="ADAL" clId="{3FE824AE-95D6-40D9-AC13-F834003BB2E4}" dt="2022-01-26T09:14:23.318" v="1686" actId="20577"/>
          <ac:spMkLst>
            <pc:docMk/>
            <pc:sldMk cId="769973400" sldId="290"/>
            <ac:spMk id="2" creationId="{67AEC5AF-1092-45F8-8158-B9C52487E375}"/>
          </ac:spMkLst>
        </pc:spChg>
        <pc:spChg chg="mod">
          <ac:chgData name="Pauline Smyth" userId="de5ce227-53e3-42c9-b7e0-2fb7785ba6f5" providerId="ADAL" clId="{3FE824AE-95D6-40D9-AC13-F834003BB2E4}" dt="2022-01-26T00:15:33.595" v="1680" actId="20577"/>
          <ac:spMkLst>
            <pc:docMk/>
            <pc:sldMk cId="769973400" sldId="290"/>
            <ac:spMk id="3" creationId="{C33A5DC5-8C96-4AC1-A36A-8CC2B2B9FB57}"/>
          </ac:spMkLst>
        </pc:spChg>
      </pc:sldChg>
      <pc:sldChg chg="modSp add mod">
        <pc:chgData name="Pauline Smyth" userId="de5ce227-53e3-42c9-b7e0-2fb7785ba6f5" providerId="ADAL" clId="{3FE824AE-95D6-40D9-AC13-F834003BB2E4}" dt="2022-01-26T09:19:40.397" v="1837" actId="115"/>
        <pc:sldMkLst>
          <pc:docMk/>
          <pc:sldMk cId="755113485" sldId="291"/>
        </pc:sldMkLst>
        <pc:spChg chg="mod">
          <ac:chgData name="Pauline Smyth" userId="de5ce227-53e3-42c9-b7e0-2fb7785ba6f5" providerId="ADAL" clId="{3FE824AE-95D6-40D9-AC13-F834003BB2E4}" dt="2022-01-26T09:15:09.717" v="1691" actId="20577"/>
          <ac:spMkLst>
            <pc:docMk/>
            <pc:sldMk cId="755113485" sldId="291"/>
            <ac:spMk id="2" creationId="{67AEC5AF-1092-45F8-8158-B9C52487E375}"/>
          </ac:spMkLst>
        </pc:spChg>
        <pc:spChg chg="mod">
          <ac:chgData name="Pauline Smyth" userId="de5ce227-53e3-42c9-b7e0-2fb7785ba6f5" providerId="ADAL" clId="{3FE824AE-95D6-40D9-AC13-F834003BB2E4}" dt="2022-01-26T09:19:40.397" v="1837" actId="115"/>
          <ac:spMkLst>
            <pc:docMk/>
            <pc:sldMk cId="755113485" sldId="291"/>
            <ac:spMk id="3" creationId="{C33A5DC5-8C96-4AC1-A36A-8CC2B2B9FB57}"/>
          </ac:spMkLst>
        </pc:spChg>
      </pc:sldChg>
      <pc:sldChg chg="modSp add mod">
        <pc:chgData name="Pauline Smyth" userId="de5ce227-53e3-42c9-b7e0-2fb7785ba6f5" providerId="ADAL" clId="{3FE824AE-95D6-40D9-AC13-F834003BB2E4}" dt="2022-01-26T10:32:25.907" v="2918" actId="27636"/>
        <pc:sldMkLst>
          <pc:docMk/>
          <pc:sldMk cId="649036551" sldId="292"/>
        </pc:sldMkLst>
        <pc:spChg chg="mod">
          <ac:chgData name="Pauline Smyth" userId="de5ce227-53e3-42c9-b7e0-2fb7785ba6f5" providerId="ADAL" clId="{3FE824AE-95D6-40D9-AC13-F834003BB2E4}" dt="2022-01-26T10:32:20.123" v="2916" actId="1076"/>
          <ac:spMkLst>
            <pc:docMk/>
            <pc:sldMk cId="649036551" sldId="292"/>
            <ac:spMk id="2" creationId="{67AEC5AF-1092-45F8-8158-B9C52487E375}"/>
          </ac:spMkLst>
        </pc:spChg>
        <pc:spChg chg="mod">
          <ac:chgData name="Pauline Smyth" userId="de5ce227-53e3-42c9-b7e0-2fb7785ba6f5" providerId="ADAL" clId="{3FE824AE-95D6-40D9-AC13-F834003BB2E4}" dt="2022-01-26T10:32:25.907" v="2918" actId="27636"/>
          <ac:spMkLst>
            <pc:docMk/>
            <pc:sldMk cId="649036551" sldId="292"/>
            <ac:spMk id="3" creationId="{C33A5DC5-8C96-4AC1-A36A-8CC2B2B9FB57}"/>
          </ac:spMkLst>
        </pc:spChg>
      </pc:sldChg>
      <pc:sldChg chg="modSp add mod modAnim">
        <pc:chgData name="Pauline Smyth" userId="de5ce227-53e3-42c9-b7e0-2fb7785ba6f5" providerId="ADAL" clId="{3FE824AE-95D6-40D9-AC13-F834003BB2E4}" dt="2022-02-06T21:08:59.756" v="10108" actId="20577"/>
        <pc:sldMkLst>
          <pc:docMk/>
          <pc:sldMk cId="497333540" sldId="293"/>
        </pc:sldMkLst>
        <pc:spChg chg="mod">
          <ac:chgData name="Pauline Smyth" userId="de5ce227-53e3-42c9-b7e0-2fb7785ba6f5" providerId="ADAL" clId="{3FE824AE-95D6-40D9-AC13-F834003BB2E4}" dt="2022-02-06T20:32:10.135" v="9896" actId="27636"/>
          <ac:spMkLst>
            <pc:docMk/>
            <pc:sldMk cId="497333540" sldId="293"/>
            <ac:spMk id="2" creationId="{67AEC5AF-1092-45F8-8158-B9C52487E375}"/>
          </ac:spMkLst>
        </pc:spChg>
        <pc:spChg chg="mod">
          <ac:chgData name="Pauline Smyth" userId="de5ce227-53e3-42c9-b7e0-2fb7785ba6f5" providerId="ADAL" clId="{3FE824AE-95D6-40D9-AC13-F834003BB2E4}" dt="2022-02-06T21:08:59.756" v="10108" actId="20577"/>
          <ac:spMkLst>
            <pc:docMk/>
            <pc:sldMk cId="497333540" sldId="293"/>
            <ac:spMk id="3" creationId="{C33A5DC5-8C96-4AC1-A36A-8CC2B2B9FB57}"/>
          </ac:spMkLst>
        </pc:spChg>
      </pc:sldChg>
      <pc:sldChg chg="modSp add mod modAnim">
        <pc:chgData name="Pauline Smyth" userId="de5ce227-53e3-42c9-b7e0-2fb7785ba6f5" providerId="ADAL" clId="{3FE824AE-95D6-40D9-AC13-F834003BB2E4}" dt="2022-01-26T10:28:31.145" v="2816"/>
        <pc:sldMkLst>
          <pc:docMk/>
          <pc:sldMk cId="4100277204" sldId="294"/>
        </pc:sldMkLst>
        <pc:spChg chg="mod">
          <ac:chgData name="Pauline Smyth" userId="de5ce227-53e3-42c9-b7e0-2fb7785ba6f5" providerId="ADAL" clId="{3FE824AE-95D6-40D9-AC13-F834003BB2E4}" dt="2022-01-26T09:58:56.472" v="2322" actId="20577"/>
          <ac:spMkLst>
            <pc:docMk/>
            <pc:sldMk cId="4100277204" sldId="294"/>
            <ac:spMk id="2" creationId="{67AEC5AF-1092-45F8-8158-B9C52487E375}"/>
          </ac:spMkLst>
        </pc:spChg>
        <pc:spChg chg="mod">
          <ac:chgData name="Pauline Smyth" userId="de5ce227-53e3-42c9-b7e0-2fb7785ba6f5" providerId="ADAL" clId="{3FE824AE-95D6-40D9-AC13-F834003BB2E4}" dt="2022-01-26T09:57:45.804" v="2297" actId="15"/>
          <ac:spMkLst>
            <pc:docMk/>
            <pc:sldMk cId="4100277204" sldId="294"/>
            <ac:spMk id="3" creationId="{C33A5DC5-8C96-4AC1-A36A-8CC2B2B9FB57}"/>
          </ac:spMkLst>
        </pc:spChg>
      </pc:sldChg>
      <pc:sldChg chg="modSp add mod modAnim">
        <pc:chgData name="Pauline Smyth" userId="de5ce227-53e3-42c9-b7e0-2fb7785ba6f5" providerId="ADAL" clId="{3FE824AE-95D6-40D9-AC13-F834003BB2E4}" dt="2022-01-26T10:29:49.611" v="2821"/>
        <pc:sldMkLst>
          <pc:docMk/>
          <pc:sldMk cId="977747809" sldId="295"/>
        </pc:sldMkLst>
        <pc:spChg chg="mod">
          <ac:chgData name="Pauline Smyth" userId="de5ce227-53e3-42c9-b7e0-2fb7785ba6f5" providerId="ADAL" clId="{3FE824AE-95D6-40D9-AC13-F834003BB2E4}" dt="2022-01-26T10:15:23.555" v="2505" actId="1076"/>
          <ac:spMkLst>
            <pc:docMk/>
            <pc:sldMk cId="977747809" sldId="295"/>
            <ac:spMk id="2" creationId="{67AEC5AF-1092-45F8-8158-B9C52487E375}"/>
          </ac:spMkLst>
        </pc:spChg>
        <pc:spChg chg="mod">
          <ac:chgData name="Pauline Smyth" userId="de5ce227-53e3-42c9-b7e0-2fb7785ba6f5" providerId="ADAL" clId="{3FE824AE-95D6-40D9-AC13-F834003BB2E4}" dt="2022-01-26T10:28:53.155" v="2817" actId="5793"/>
          <ac:spMkLst>
            <pc:docMk/>
            <pc:sldMk cId="977747809" sldId="295"/>
            <ac:spMk id="3" creationId="{C33A5DC5-8C96-4AC1-A36A-8CC2B2B9FB57}"/>
          </ac:spMkLst>
        </pc:spChg>
      </pc:sldChg>
      <pc:sldChg chg="modSp add mod modAnim">
        <pc:chgData name="Pauline Smyth" userId="de5ce227-53e3-42c9-b7e0-2fb7785ba6f5" providerId="ADAL" clId="{3FE824AE-95D6-40D9-AC13-F834003BB2E4}" dt="2022-01-26T10:30:05.021" v="2823"/>
        <pc:sldMkLst>
          <pc:docMk/>
          <pc:sldMk cId="3651670720" sldId="296"/>
        </pc:sldMkLst>
        <pc:spChg chg="mod">
          <ac:chgData name="Pauline Smyth" userId="de5ce227-53e3-42c9-b7e0-2fb7785ba6f5" providerId="ADAL" clId="{3FE824AE-95D6-40D9-AC13-F834003BB2E4}" dt="2022-01-26T10:00:26.530" v="2350" actId="20577"/>
          <ac:spMkLst>
            <pc:docMk/>
            <pc:sldMk cId="3651670720" sldId="296"/>
            <ac:spMk id="2" creationId="{67AEC5AF-1092-45F8-8158-B9C52487E375}"/>
          </ac:spMkLst>
        </pc:spChg>
        <pc:spChg chg="mod">
          <ac:chgData name="Pauline Smyth" userId="de5ce227-53e3-42c9-b7e0-2fb7785ba6f5" providerId="ADAL" clId="{3FE824AE-95D6-40D9-AC13-F834003BB2E4}" dt="2022-01-26T10:20:22.102" v="2638" actId="20577"/>
          <ac:spMkLst>
            <pc:docMk/>
            <pc:sldMk cId="3651670720" sldId="296"/>
            <ac:spMk id="3" creationId="{C33A5DC5-8C96-4AC1-A36A-8CC2B2B9FB57}"/>
          </ac:spMkLst>
        </pc:spChg>
      </pc:sldChg>
      <pc:sldChg chg="modSp add mod modAnim">
        <pc:chgData name="Pauline Smyth" userId="de5ce227-53e3-42c9-b7e0-2fb7785ba6f5" providerId="ADAL" clId="{3FE824AE-95D6-40D9-AC13-F834003BB2E4}" dt="2022-01-26T10:30:20.633" v="2825"/>
        <pc:sldMkLst>
          <pc:docMk/>
          <pc:sldMk cId="141792627" sldId="297"/>
        </pc:sldMkLst>
        <pc:spChg chg="mod">
          <ac:chgData name="Pauline Smyth" userId="de5ce227-53e3-42c9-b7e0-2fb7785ba6f5" providerId="ADAL" clId="{3FE824AE-95D6-40D9-AC13-F834003BB2E4}" dt="2022-01-26T10:00:38.250" v="2359" actId="20577"/>
          <ac:spMkLst>
            <pc:docMk/>
            <pc:sldMk cId="141792627" sldId="297"/>
            <ac:spMk id="2" creationId="{67AEC5AF-1092-45F8-8158-B9C52487E375}"/>
          </ac:spMkLst>
        </pc:spChg>
        <pc:spChg chg="mod">
          <ac:chgData name="Pauline Smyth" userId="de5ce227-53e3-42c9-b7e0-2fb7785ba6f5" providerId="ADAL" clId="{3FE824AE-95D6-40D9-AC13-F834003BB2E4}" dt="2022-01-26T10:19:59.681" v="2616" actId="20577"/>
          <ac:spMkLst>
            <pc:docMk/>
            <pc:sldMk cId="141792627" sldId="297"/>
            <ac:spMk id="3" creationId="{C33A5DC5-8C96-4AC1-A36A-8CC2B2B9FB57}"/>
          </ac:spMkLst>
        </pc:spChg>
      </pc:sldChg>
      <pc:sldChg chg="modSp add mod modAnim">
        <pc:chgData name="Pauline Smyth" userId="de5ce227-53e3-42c9-b7e0-2fb7785ba6f5" providerId="ADAL" clId="{3FE824AE-95D6-40D9-AC13-F834003BB2E4}" dt="2022-01-26T10:30:33.973" v="2827"/>
        <pc:sldMkLst>
          <pc:docMk/>
          <pc:sldMk cId="3341483627" sldId="298"/>
        </pc:sldMkLst>
        <pc:spChg chg="mod">
          <ac:chgData name="Pauline Smyth" userId="de5ce227-53e3-42c9-b7e0-2fb7785ba6f5" providerId="ADAL" clId="{3FE824AE-95D6-40D9-AC13-F834003BB2E4}" dt="2022-01-26T10:00:48.100" v="2364" actId="20577"/>
          <ac:spMkLst>
            <pc:docMk/>
            <pc:sldMk cId="3341483627" sldId="298"/>
            <ac:spMk id="2" creationId="{67AEC5AF-1092-45F8-8158-B9C52487E375}"/>
          </ac:spMkLst>
        </pc:spChg>
        <pc:spChg chg="mod">
          <ac:chgData name="Pauline Smyth" userId="de5ce227-53e3-42c9-b7e0-2fb7785ba6f5" providerId="ADAL" clId="{3FE824AE-95D6-40D9-AC13-F834003BB2E4}" dt="2022-01-26T10:26:28.601" v="2808" actId="20577"/>
          <ac:spMkLst>
            <pc:docMk/>
            <pc:sldMk cId="3341483627" sldId="298"/>
            <ac:spMk id="3" creationId="{C33A5DC5-8C96-4AC1-A36A-8CC2B2B9FB57}"/>
          </ac:spMkLst>
        </pc:spChg>
      </pc:sldChg>
      <pc:sldChg chg="modSp add mod">
        <pc:chgData name="Pauline Smyth" userId="de5ce227-53e3-42c9-b7e0-2fb7785ba6f5" providerId="ADAL" clId="{3FE824AE-95D6-40D9-AC13-F834003BB2E4}" dt="2022-01-26T10:37:13.409" v="3227" actId="20577"/>
        <pc:sldMkLst>
          <pc:docMk/>
          <pc:sldMk cId="3010815543" sldId="299"/>
        </pc:sldMkLst>
        <pc:spChg chg="mod">
          <ac:chgData name="Pauline Smyth" userId="de5ce227-53e3-42c9-b7e0-2fb7785ba6f5" providerId="ADAL" clId="{3FE824AE-95D6-40D9-AC13-F834003BB2E4}" dt="2022-01-26T10:32:41.781" v="2929" actId="20577"/>
          <ac:spMkLst>
            <pc:docMk/>
            <pc:sldMk cId="3010815543" sldId="299"/>
            <ac:spMk id="2" creationId="{67AEC5AF-1092-45F8-8158-B9C52487E375}"/>
          </ac:spMkLst>
        </pc:spChg>
        <pc:spChg chg="mod">
          <ac:chgData name="Pauline Smyth" userId="de5ce227-53e3-42c9-b7e0-2fb7785ba6f5" providerId="ADAL" clId="{3FE824AE-95D6-40D9-AC13-F834003BB2E4}" dt="2022-01-26T10:37:13.409" v="3227" actId="20577"/>
          <ac:spMkLst>
            <pc:docMk/>
            <pc:sldMk cId="3010815543" sldId="299"/>
            <ac:spMk id="3" creationId="{C33A5DC5-8C96-4AC1-A36A-8CC2B2B9FB57}"/>
          </ac:spMkLst>
        </pc:spChg>
      </pc:sldChg>
      <pc:sldChg chg="modSp add mod">
        <pc:chgData name="Pauline Smyth" userId="de5ce227-53e3-42c9-b7e0-2fb7785ba6f5" providerId="ADAL" clId="{3FE824AE-95D6-40D9-AC13-F834003BB2E4}" dt="2022-01-26T10:40:41.099" v="3461" actId="20577"/>
        <pc:sldMkLst>
          <pc:docMk/>
          <pc:sldMk cId="392434888" sldId="300"/>
        </pc:sldMkLst>
        <pc:spChg chg="mod">
          <ac:chgData name="Pauline Smyth" userId="de5ce227-53e3-42c9-b7e0-2fb7785ba6f5" providerId="ADAL" clId="{3FE824AE-95D6-40D9-AC13-F834003BB2E4}" dt="2022-01-26T10:38:34.101" v="3282" actId="20577"/>
          <ac:spMkLst>
            <pc:docMk/>
            <pc:sldMk cId="392434888" sldId="300"/>
            <ac:spMk id="2" creationId="{67AEC5AF-1092-45F8-8158-B9C52487E375}"/>
          </ac:spMkLst>
        </pc:spChg>
        <pc:spChg chg="mod">
          <ac:chgData name="Pauline Smyth" userId="de5ce227-53e3-42c9-b7e0-2fb7785ba6f5" providerId="ADAL" clId="{3FE824AE-95D6-40D9-AC13-F834003BB2E4}" dt="2022-01-26T10:40:41.099" v="3461" actId="20577"/>
          <ac:spMkLst>
            <pc:docMk/>
            <pc:sldMk cId="392434888" sldId="300"/>
            <ac:spMk id="3" creationId="{C33A5DC5-8C96-4AC1-A36A-8CC2B2B9FB57}"/>
          </ac:spMkLst>
        </pc:spChg>
      </pc:sldChg>
      <pc:sldChg chg="addSp delSp modSp add mod">
        <pc:chgData name="Pauline Smyth" userId="de5ce227-53e3-42c9-b7e0-2fb7785ba6f5" providerId="ADAL" clId="{3FE824AE-95D6-40D9-AC13-F834003BB2E4}" dt="2022-01-26T10:49:24.325" v="3727" actId="20577"/>
        <pc:sldMkLst>
          <pc:docMk/>
          <pc:sldMk cId="4007561680" sldId="301"/>
        </pc:sldMkLst>
        <pc:spChg chg="del mod">
          <ac:chgData name="Pauline Smyth" userId="de5ce227-53e3-42c9-b7e0-2fb7785ba6f5" providerId="ADAL" clId="{3FE824AE-95D6-40D9-AC13-F834003BB2E4}" dt="2022-01-26T10:44:17.664" v="3464" actId="22"/>
          <ac:spMkLst>
            <pc:docMk/>
            <pc:sldMk cId="4007561680" sldId="301"/>
            <ac:spMk id="3" creationId="{C33A5DC5-8C96-4AC1-A36A-8CC2B2B9FB57}"/>
          </ac:spMkLst>
        </pc:spChg>
        <pc:spChg chg="add mod">
          <ac:chgData name="Pauline Smyth" userId="de5ce227-53e3-42c9-b7e0-2fb7785ba6f5" providerId="ADAL" clId="{3FE824AE-95D6-40D9-AC13-F834003BB2E4}" dt="2022-01-26T10:49:24.325" v="3727" actId="20577"/>
          <ac:spMkLst>
            <pc:docMk/>
            <pc:sldMk cId="4007561680" sldId="301"/>
            <ac:spMk id="6" creationId="{2AAEC3F1-23CC-4532-B42E-E0EAB6EC3E3E}"/>
          </ac:spMkLst>
        </pc:spChg>
        <pc:picChg chg="add mod ord">
          <ac:chgData name="Pauline Smyth" userId="de5ce227-53e3-42c9-b7e0-2fb7785ba6f5" providerId="ADAL" clId="{3FE824AE-95D6-40D9-AC13-F834003BB2E4}" dt="2022-01-26T10:47:42.188" v="3572" actId="1076"/>
          <ac:picMkLst>
            <pc:docMk/>
            <pc:sldMk cId="4007561680" sldId="301"/>
            <ac:picMk id="5" creationId="{4CC24383-6124-4909-9CEF-967E0F55F6DD}"/>
          </ac:picMkLst>
        </pc:picChg>
      </pc:sldChg>
      <pc:sldChg chg="addSp delSp modSp add mod">
        <pc:chgData name="Pauline Smyth" userId="de5ce227-53e3-42c9-b7e0-2fb7785ba6f5" providerId="ADAL" clId="{3FE824AE-95D6-40D9-AC13-F834003BB2E4}" dt="2022-01-26T10:52:04.458" v="3952" actId="27636"/>
        <pc:sldMkLst>
          <pc:docMk/>
          <pc:sldMk cId="3506395602" sldId="302"/>
        </pc:sldMkLst>
        <pc:spChg chg="add del mod">
          <ac:chgData name="Pauline Smyth" userId="de5ce227-53e3-42c9-b7e0-2fb7785ba6f5" providerId="ADAL" clId="{3FE824AE-95D6-40D9-AC13-F834003BB2E4}" dt="2022-01-26T10:49:56.330" v="3731" actId="478"/>
          <ac:spMkLst>
            <pc:docMk/>
            <pc:sldMk cId="3506395602" sldId="302"/>
            <ac:spMk id="4" creationId="{DB73F637-BCD0-4721-AA43-AC550A6ADB61}"/>
          </ac:spMkLst>
        </pc:spChg>
        <pc:spChg chg="mod">
          <ac:chgData name="Pauline Smyth" userId="de5ce227-53e3-42c9-b7e0-2fb7785ba6f5" providerId="ADAL" clId="{3FE824AE-95D6-40D9-AC13-F834003BB2E4}" dt="2022-01-26T10:52:04.458" v="3952" actId="27636"/>
          <ac:spMkLst>
            <pc:docMk/>
            <pc:sldMk cId="3506395602" sldId="302"/>
            <ac:spMk id="6" creationId="{2AAEC3F1-23CC-4532-B42E-E0EAB6EC3E3E}"/>
          </ac:spMkLst>
        </pc:spChg>
        <pc:picChg chg="del">
          <ac:chgData name="Pauline Smyth" userId="de5ce227-53e3-42c9-b7e0-2fb7785ba6f5" providerId="ADAL" clId="{3FE824AE-95D6-40D9-AC13-F834003BB2E4}" dt="2022-01-26T10:49:48.336" v="3729" actId="478"/>
          <ac:picMkLst>
            <pc:docMk/>
            <pc:sldMk cId="3506395602" sldId="302"/>
            <ac:picMk id="5" creationId="{4CC24383-6124-4909-9CEF-967E0F55F6DD}"/>
          </ac:picMkLst>
        </pc:picChg>
      </pc:sldChg>
      <pc:sldChg chg="addSp delSp modSp add mod">
        <pc:chgData name="Pauline Smyth" userId="de5ce227-53e3-42c9-b7e0-2fb7785ba6f5" providerId="ADAL" clId="{3FE824AE-95D6-40D9-AC13-F834003BB2E4}" dt="2022-01-26T14:47:58.608" v="4185" actId="1076"/>
        <pc:sldMkLst>
          <pc:docMk/>
          <pc:sldMk cId="4033986359" sldId="303"/>
        </pc:sldMkLst>
        <pc:spChg chg="mod">
          <ac:chgData name="Pauline Smyth" userId="de5ce227-53e3-42c9-b7e0-2fb7785ba6f5" providerId="ADAL" clId="{3FE824AE-95D6-40D9-AC13-F834003BB2E4}" dt="2022-01-26T14:47:48.655" v="4183" actId="1076"/>
          <ac:spMkLst>
            <pc:docMk/>
            <pc:sldMk cId="4033986359" sldId="303"/>
            <ac:spMk id="2" creationId="{67AEC5AF-1092-45F8-8158-B9C52487E375}"/>
          </ac:spMkLst>
        </pc:spChg>
        <pc:spChg chg="mod">
          <ac:chgData name="Pauline Smyth" userId="de5ce227-53e3-42c9-b7e0-2fb7785ba6f5" providerId="ADAL" clId="{3FE824AE-95D6-40D9-AC13-F834003BB2E4}" dt="2022-01-26T14:34:36.194" v="3955" actId="27636"/>
          <ac:spMkLst>
            <pc:docMk/>
            <pc:sldMk cId="4033986359" sldId="303"/>
            <ac:spMk id="6" creationId="{2AAEC3F1-23CC-4532-B42E-E0EAB6EC3E3E}"/>
          </ac:spMkLst>
        </pc:spChg>
        <pc:spChg chg="add mod">
          <ac:chgData name="Pauline Smyth" userId="de5ce227-53e3-42c9-b7e0-2fb7785ba6f5" providerId="ADAL" clId="{3FE824AE-95D6-40D9-AC13-F834003BB2E4}" dt="2022-01-26T14:47:58.608" v="4185" actId="1076"/>
          <ac:spMkLst>
            <pc:docMk/>
            <pc:sldMk cId="4033986359" sldId="303"/>
            <ac:spMk id="8" creationId="{A3134E95-C471-435D-95DA-64ACA7F58C00}"/>
          </ac:spMkLst>
        </pc:spChg>
        <pc:picChg chg="add del mod">
          <ac:chgData name="Pauline Smyth" userId="de5ce227-53e3-42c9-b7e0-2fb7785ba6f5" providerId="ADAL" clId="{3FE824AE-95D6-40D9-AC13-F834003BB2E4}" dt="2022-01-26T14:45:06.107" v="3993" actId="478"/>
          <ac:picMkLst>
            <pc:docMk/>
            <pc:sldMk cId="4033986359" sldId="303"/>
            <ac:picMk id="4" creationId="{20604A67-A7A3-44CF-8E47-264AD061C7DF}"/>
          </ac:picMkLst>
        </pc:picChg>
        <pc:picChg chg="add del">
          <ac:chgData name="Pauline Smyth" userId="de5ce227-53e3-42c9-b7e0-2fb7785ba6f5" providerId="ADAL" clId="{3FE824AE-95D6-40D9-AC13-F834003BB2E4}" dt="2022-01-26T14:43:51" v="3990" actId="22"/>
          <ac:picMkLst>
            <pc:docMk/>
            <pc:sldMk cId="4033986359" sldId="303"/>
            <ac:picMk id="7" creationId="{447B90A7-A8D4-4F9F-9E1B-206DA344197F}"/>
          </ac:picMkLst>
        </pc:picChg>
        <pc:picChg chg="add mod">
          <ac:chgData name="Pauline Smyth" userId="de5ce227-53e3-42c9-b7e0-2fb7785ba6f5" providerId="ADAL" clId="{3FE824AE-95D6-40D9-AC13-F834003BB2E4}" dt="2022-01-26T14:47:52.702" v="4184" actId="1076"/>
          <ac:picMkLst>
            <pc:docMk/>
            <pc:sldMk cId="4033986359" sldId="303"/>
            <ac:picMk id="10" creationId="{1807D7B6-7FFA-4322-B345-F7049F489BD4}"/>
          </ac:picMkLst>
        </pc:picChg>
      </pc:sldChg>
      <pc:sldChg chg="add del">
        <pc:chgData name="Pauline Smyth" userId="de5ce227-53e3-42c9-b7e0-2fb7785ba6f5" providerId="ADAL" clId="{3FE824AE-95D6-40D9-AC13-F834003BB2E4}" dt="2022-01-26T14:48:21.941" v="4187" actId="47"/>
        <pc:sldMkLst>
          <pc:docMk/>
          <pc:sldMk cId="3549097207" sldId="304"/>
        </pc:sldMkLst>
      </pc:sldChg>
      <pc:sldChg chg="modSp add mod">
        <pc:chgData name="Pauline Smyth" userId="de5ce227-53e3-42c9-b7e0-2fb7785ba6f5" providerId="ADAL" clId="{3FE824AE-95D6-40D9-AC13-F834003BB2E4}" dt="2022-01-26T14:53:05.101" v="4539" actId="20577"/>
        <pc:sldMkLst>
          <pc:docMk/>
          <pc:sldMk cId="4001066230" sldId="304"/>
        </pc:sldMkLst>
        <pc:spChg chg="mod">
          <ac:chgData name="Pauline Smyth" userId="de5ce227-53e3-42c9-b7e0-2fb7785ba6f5" providerId="ADAL" clId="{3FE824AE-95D6-40D9-AC13-F834003BB2E4}" dt="2022-01-26T14:49:04.072" v="4196" actId="20577"/>
          <ac:spMkLst>
            <pc:docMk/>
            <pc:sldMk cId="4001066230" sldId="304"/>
            <ac:spMk id="2" creationId="{67AEC5AF-1092-45F8-8158-B9C52487E375}"/>
          </ac:spMkLst>
        </pc:spChg>
        <pc:spChg chg="mod">
          <ac:chgData name="Pauline Smyth" userId="de5ce227-53e3-42c9-b7e0-2fb7785ba6f5" providerId="ADAL" clId="{3FE824AE-95D6-40D9-AC13-F834003BB2E4}" dt="2022-01-26T14:53:05.101" v="4539" actId="20577"/>
          <ac:spMkLst>
            <pc:docMk/>
            <pc:sldMk cId="4001066230" sldId="304"/>
            <ac:spMk id="3" creationId="{C33A5DC5-8C96-4AC1-A36A-8CC2B2B9FB57}"/>
          </ac:spMkLst>
        </pc:spChg>
      </pc:sldChg>
      <pc:sldChg chg="addSp modSp add mod">
        <pc:chgData name="Pauline Smyth" userId="de5ce227-53e3-42c9-b7e0-2fb7785ba6f5" providerId="ADAL" clId="{3FE824AE-95D6-40D9-AC13-F834003BB2E4}" dt="2022-01-26T14:58:44.537" v="4703" actId="14100"/>
        <pc:sldMkLst>
          <pc:docMk/>
          <pc:sldMk cId="245319416" sldId="305"/>
        </pc:sldMkLst>
        <pc:spChg chg="mod">
          <ac:chgData name="Pauline Smyth" userId="de5ce227-53e3-42c9-b7e0-2fb7785ba6f5" providerId="ADAL" clId="{3FE824AE-95D6-40D9-AC13-F834003BB2E4}" dt="2022-01-26T14:54:03.872" v="4551" actId="6549"/>
          <ac:spMkLst>
            <pc:docMk/>
            <pc:sldMk cId="245319416" sldId="305"/>
            <ac:spMk id="2" creationId="{67AEC5AF-1092-45F8-8158-B9C52487E375}"/>
          </ac:spMkLst>
        </pc:spChg>
        <pc:spChg chg="mod">
          <ac:chgData name="Pauline Smyth" userId="de5ce227-53e3-42c9-b7e0-2fb7785ba6f5" providerId="ADAL" clId="{3FE824AE-95D6-40D9-AC13-F834003BB2E4}" dt="2022-01-26T14:57:23.981" v="4696" actId="5793"/>
          <ac:spMkLst>
            <pc:docMk/>
            <pc:sldMk cId="245319416" sldId="305"/>
            <ac:spMk id="3" creationId="{C33A5DC5-8C96-4AC1-A36A-8CC2B2B9FB57}"/>
          </ac:spMkLst>
        </pc:spChg>
        <pc:picChg chg="add mod">
          <ac:chgData name="Pauline Smyth" userId="de5ce227-53e3-42c9-b7e0-2fb7785ba6f5" providerId="ADAL" clId="{3FE824AE-95D6-40D9-AC13-F834003BB2E4}" dt="2022-01-26T14:58:44.537" v="4703" actId="14100"/>
          <ac:picMkLst>
            <pc:docMk/>
            <pc:sldMk cId="245319416" sldId="305"/>
            <ac:picMk id="5" creationId="{A2E330B4-E1C4-4988-8A75-80E5D27B63DE}"/>
          </ac:picMkLst>
        </pc:picChg>
        <pc:picChg chg="add mod">
          <ac:chgData name="Pauline Smyth" userId="de5ce227-53e3-42c9-b7e0-2fb7785ba6f5" providerId="ADAL" clId="{3FE824AE-95D6-40D9-AC13-F834003BB2E4}" dt="2022-01-26T14:58:32.413" v="4701" actId="14100"/>
          <ac:picMkLst>
            <pc:docMk/>
            <pc:sldMk cId="245319416" sldId="305"/>
            <ac:picMk id="7" creationId="{3DCD00B3-2C36-4976-A8B3-0B7D3BB12FAF}"/>
          </ac:picMkLst>
        </pc:picChg>
      </pc:sldChg>
      <pc:sldChg chg="delSp modSp add mod">
        <pc:chgData name="Pauline Smyth" userId="de5ce227-53e3-42c9-b7e0-2fb7785ba6f5" providerId="ADAL" clId="{3FE824AE-95D6-40D9-AC13-F834003BB2E4}" dt="2022-01-26T15:03:26.661" v="5043" actId="478"/>
        <pc:sldMkLst>
          <pc:docMk/>
          <pc:sldMk cId="2129967610" sldId="306"/>
        </pc:sldMkLst>
        <pc:spChg chg="mod">
          <ac:chgData name="Pauline Smyth" userId="de5ce227-53e3-42c9-b7e0-2fb7785ba6f5" providerId="ADAL" clId="{3FE824AE-95D6-40D9-AC13-F834003BB2E4}" dt="2022-01-26T14:59:48.297" v="4721" actId="20577"/>
          <ac:spMkLst>
            <pc:docMk/>
            <pc:sldMk cId="2129967610" sldId="306"/>
            <ac:spMk id="2" creationId="{67AEC5AF-1092-45F8-8158-B9C52487E375}"/>
          </ac:spMkLst>
        </pc:spChg>
        <pc:spChg chg="mod">
          <ac:chgData name="Pauline Smyth" userId="de5ce227-53e3-42c9-b7e0-2fb7785ba6f5" providerId="ADAL" clId="{3FE824AE-95D6-40D9-AC13-F834003BB2E4}" dt="2022-01-26T15:03:21.985" v="5041" actId="20577"/>
          <ac:spMkLst>
            <pc:docMk/>
            <pc:sldMk cId="2129967610" sldId="306"/>
            <ac:spMk id="3" creationId="{C33A5DC5-8C96-4AC1-A36A-8CC2B2B9FB57}"/>
          </ac:spMkLst>
        </pc:spChg>
        <pc:picChg chg="del mod">
          <ac:chgData name="Pauline Smyth" userId="de5ce227-53e3-42c9-b7e0-2fb7785ba6f5" providerId="ADAL" clId="{3FE824AE-95D6-40D9-AC13-F834003BB2E4}" dt="2022-01-26T15:03:26.661" v="5043" actId="478"/>
          <ac:picMkLst>
            <pc:docMk/>
            <pc:sldMk cId="2129967610" sldId="306"/>
            <ac:picMk id="5" creationId="{A2E330B4-E1C4-4988-8A75-80E5D27B63DE}"/>
          </ac:picMkLst>
        </pc:picChg>
        <pc:picChg chg="del">
          <ac:chgData name="Pauline Smyth" userId="de5ce227-53e3-42c9-b7e0-2fb7785ba6f5" providerId="ADAL" clId="{3FE824AE-95D6-40D9-AC13-F834003BB2E4}" dt="2022-01-26T14:59:34.202" v="4705" actId="478"/>
          <ac:picMkLst>
            <pc:docMk/>
            <pc:sldMk cId="2129967610" sldId="306"/>
            <ac:picMk id="7" creationId="{3DCD00B3-2C36-4976-A8B3-0B7D3BB12FAF}"/>
          </ac:picMkLst>
        </pc:picChg>
      </pc:sldChg>
      <pc:sldChg chg="addSp delSp modSp add mod">
        <pc:chgData name="Pauline Smyth" userId="de5ce227-53e3-42c9-b7e0-2fb7785ba6f5" providerId="ADAL" clId="{3FE824AE-95D6-40D9-AC13-F834003BB2E4}" dt="2022-01-26T20:54:22.341" v="5156" actId="1076"/>
        <pc:sldMkLst>
          <pc:docMk/>
          <pc:sldMk cId="3673098157" sldId="307"/>
        </pc:sldMkLst>
        <pc:spChg chg="mod">
          <ac:chgData name="Pauline Smyth" userId="de5ce227-53e3-42c9-b7e0-2fb7785ba6f5" providerId="ADAL" clId="{3FE824AE-95D6-40D9-AC13-F834003BB2E4}" dt="2022-01-26T20:29:34.572" v="5064" actId="27636"/>
          <ac:spMkLst>
            <pc:docMk/>
            <pc:sldMk cId="3673098157" sldId="307"/>
            <ac:spMk id="2" creationId="{67AEC5AF-1092-45F8-8158-B9C52487E375}"/>
          </ac:spMkLst>
        </pc:spChg>
        <pc:spChg chg="add del mod">
          <ac:chgData name="Pauline Smyth" userId="de5ce227-53e3-42c9-b7e0-2fb7785ba6f5" providerId="ADAL" clId="{3FE824AE-95D6-40D9-AC13-F834003BB2E4}" dt="2022-01-26T20:52:37.893" v="5071" actId="478"/>
          <ac:spMkLst>
            <pc:docMk/>
            <pc:sldMk cId="3673098157" sldId="307"/>
            <ac:spMk id="4" creationId="{AF4AD260-83AC-4FB9-8A57-EC9C5649ACEA}"/>
          </ac:spMkLst>
        </pc:spChg>
        <pc:spChg chg="mod">
          <ac:chgData name="Pauline Smyth" userId="de5ce227-53e3-42c9-b7e0-2fb7785ba6f5" providerId="ADAL" clId="{3FE824AE-95D6-40D9-AC13-F834003BB2E4}" dt="2022-01-26T20:54:20.453" v="5155" actId="1076"/>
          <ac:spMkLst>
            <pc:docMk/>
            <pc:sldMk cId="3673098157" sldId="307"/>
            <ac:spMk id="6" creationId="{2AAEC3F1-23CC-4532-B42E-E0EAB6EC3E3E}"/>
          </ac:spMkLst>
        </pc:spChg>
        <pc:picChg chg="del">
          <ac:chgData name="Pauline Smyth" userId="de5ce227-53e3-42c9-b7e0-2fb7785ba6f5" providerId="ADAL" clId="{3FE824AE-95D6-40D9-AC13-F834003BB2E4}" dt="2022-01-26T20:29:47.036" v="5065" actId="478"/>
          <ac:picMkLst>
            <pc:docMk/>
            <pc:sldMk cId="3673098157" sldId="307"/>
            <ac:picMk id="5" creationId="{4CC24383-6124-4909-9CEF-967E0F55F6DD}"/>
          </ac:picMkLst>
        </pc:picChg>
        <pc:picChg chg="add mod">
          <ac:chgData name="Pauline Smyth" userId="de5ce227-53e3-42c9-b7e0-2fb7785ba6f5" providerId="ADAL" clId="{3FE824AE-95D6-40D9-AC13-F834003BB2E4}" dt="2022-01-26T20:54:22.341" v="5156" actId="1076"/>
          <ac:picMkLst>
            <pc:docMk/>
            <pc:sldMk cId="3673098157" sldId="307"/>
            <ac:picMk id="8" creationId="{53E349DA-3103-4C55-9B03-2C22C28D8F06}"/>
          </ac:picMkLst>
        </pc:picChg>
      </pc:sldChg>
      <pc:sldChg chg="addSp delSp modSp add mod">
        <pc:chgData name="Pauline Smyth" userId="de5ce227-53e3-42c9-b7e0-2fb7785ba6f5" providerId="ADAL" clId="{3FE824AE-95D6-40D9-AC13-F834003BB2E4}" dt="2022-01-26T21:07:44.908" v="5396" actId="20577"/>
        <pc:sldMkLst>
          <pc:docMk/>
          <pc:sldMk cId="1161618142" sldId="308"/>
        </pc:sldMkLst>
        <pc:spChg chg="mod">
          <ac:chgData name="Pauline Smyth" userId="de5ce227-53e3-42c9-b7e0-2fb7785ba6f5" providerId="ADAL" clId="{3FE824AE-95D6-40D9-AC13-F834003BB2E4}" dt="2022-01-26T20:55:58.739" v="5159" actId="27636"/>
          <ac:spMkLst>
            <pc:docMk/>
            <pc:sldMk cId="1161618142" sldId="308"/>
            <ac:spMk id="2" creationId="{67AEC5AF-1092-45F8-8158-B9C52487E375}"/>
          </ac:spMkLst>
        </pc:spChg>
        <pc:spChg chg="add del mod">
          <ac:chgData name="Pauline Smyth" userId="de5ce227-53e3-42c9-b7e0-2fb7785ba6f5" providerId="ADAL" clId="{3FE824AE-95D6-40D9-AC13-F834003BB2E4}" dt="2022-01-26T21:07:44.908" v="5396" actId="20577"/>
          <ac:spMkLst>
            <pc:docMk/>
            <pc:sldMk cId="1161618142" sldId="308"/>
            <ac:spMk id="6" creationId="{2AAEC3F1-23CC-4532-B42E-E0EAB6EC3E3E}"/>
          </ac:spMkLst>
        </pc:spChg>
        <pc:picChg chg="add mod">
          <ac:chgData name="Pauline Smyth" userId="de5ce227-53e3-42c9-b7e0-2fb7785ba6f5" providerId="ADAL" clId="{3FE824AE-95D6-40D9-AC13-F834003BB2E4}" dt="2022-01-26T21:04:03.289" v="5167" actId="14100"/>
          <ac:picMkLst>
            <pc:docMk/>
            <pc:sldMk cId="1161618142" sldId="308"/>
            <ac:picMk id="4" creationId="{20CA4C13-EE13-45E9-8752-2FC50F64A8ED}"/>
          </ac:picMkLst>
        </pc:picChg>
        <pc:picChg chg="del">
          <ac:chgData name="Pauline Smyth" userId="de5ce227-53e3-42c9-b7e0-2fb7785ba6f5" providerId="ADAL" clId="{3FE824AE-95D6-40D9-AC13-F834003BB2E4}" dt="2022-01-26T20:56:11.833" v="5160" actId="478"/>
          <ac:picMkLst>
            <pc:docMk/>
            <pc:sldMk cId="1161618142" sldId="308"/>
            <ac:picMk id="8" creationId="{53E349DA-3103-4C55-9B03-2C22C28D8F06}"/>
          </ac:picMkLst>
        </pc:picChg>
      </pc:sldChg>
      <pc:sldChg chg="add">
        <pc:chgData name="Pauline Smyth" userId="de5ce227-53e3-42c9-b7e0-2fb7785ba6f5" providerId="ADAL" clId="{3FE824AE-95D6-40D9-AC13-F834003BB2E4}" dt="2022-01-26T21:08:01.414" v="5397" actId="2890"/>
        <pc:sldMkLst>
          <pc:docMk/>
          <pc:sldMk cId="2510810263" sldId="309"/>
        </pc:sldMkLst>
      </pc:sldChg>
      <pc:sldChg chg="add del">
        <pc:chgData name="Pauline Smyth" userId="de5ce227-53e3-42c9-b7e0-2fb7785ba6f5" providerId="ADAL" clId="{3FE824AE-95D6-40D9-AC13-F834003BB2E4}" dt="2022-01-26T21:04:02.420" v="5166" actId="2890"/>
        <pc:sldMkLst>
          <pc:docMk/>
          <pc:sldMk cId="2955512704" sldId="309"/>
        </pc:sldMkLst>
      </pc:sldChg>
      <pc:sldChg chg="addSp delSp modSp add mod">
        <pc:chgData name="Pauline Smyth" userId="de5ce227-53e3-42c9-b7e0-2fb7785ba6f5" providerId="ADAL" clId="{3FE824AE-95D6-40D9-AC13-F834003BB2E4}" dt="2022-01-26T21:49:54.858" v="5539" actId="20577"/>
        <pc:sldMkLst>
          <pc:docMk/>
          <pc:sldMk cId="2024808013" sldId="310"/>
        </pc:sldMkLst>
        <pc:spChg chg="mod">
          <ac:chgData name="Pauline Smyth" userId="de5ce227-53e3-42c9-b7e0-2fb7785ba6f5" providerId="ADAL" clId="{3FE824AE-95D6-40D9-AC13-F834003BB2E4}" dt="2022-01-26T21:43:02.707" v="5423" actId="1076"/>
          <ac:spMkLst>
            <pc:docMk/>
            <pc:sldMk cId="2024808013" sldId="310"/>
            <ac:spMk id="2" creationId="{67AEC5AF-1092-45F8-8158-B9C52487E375}"/>
          </ac:spMkLst>
        </pc:spChg>
        <pc:spChg chg="mod">
          <ac:chgData name="Pauline Smyth" userId="de5ce227-53e3-42c9-b7e0-2fb7785ba6f5" providerId="ADAL" clId="{3FE824AE-95D6-40D9-AC13-F834003BB2E4}" dt="2022-01-26T21:49:54.858" v="5539" actId="20577"/>
          <ac:spMkLst>
            <pc:docMk/>
            <pc:sldMk cId="2024808013" sldId="310"/>
            <ac:spMk id="6" creationId="{2AAEC3F1-23CC-4532-B42E-E0EAB6EC3E3E}"/>
          </ac:spMkLst>
        </pc:spChg>
        <pc:picChg chg="del">
          <ac:chgData name="Pauline Smyth" userId="de5ce227-53e3-42c9-b7e0-2fb7785ba6f5" providerId="ADAL" clId="{3FE824AE-95D6-40D9-AC13-F834003BB2E4}" dt="2022-01-26T21:10:52.511" v="5419" actId="478"/>
          <ac:picMkLst>
            <pc:docMk/>
            <pc:sldMk cId="2024808013" sldId="310"/>
            <ac:picMk id="4" creationId="{20CA4C13-EE13-45E9-8752-2FC50F64A8ED}"/>
          </ac:picMkLst>
        </pc:picChg>
        <pc:picChg chg="add mod">
          <ac:chgData name="Pauline Smyth" userId="de5ce227-53e3-42c9-b7e0-2fb7785ba6f5" providerId="ADAL" clId="{3FE824AE-95D6-40D9-AC13-F834003BB2E4}" dt="2022-01-26T21:43:04.793" v="5424" actId="1076"/>
          <ac:picMkLst>
            <pc:docMk/>
            <pc:sldMk cId="2024808013" sldId="310"/>
            <ac:picMk id="5" creationId="{5A520D8A-B93A-41E6-AEA4-4D3C7E52CF0D}"/>
          </ac:picMkLst>
        </pc:picChg>
      </pc:sldChg>
      <pc:sldChg chg="addSp delSp modSp add mod">
        <pc:chgData name="Pauline Smyth" userId="de5ce227-53e3-42c9-b7e0-2fb7785ba6f5" providerId="ADAL" clId="{3FE824AE-95D6-40D9-AC13-F834003BB2E4}" dt="2022-01-26T22:09:25.365" v="5791" actId="1076"/>
        <pc:sldMkLst>
          <pc:docMk/>
          <pc:sldMk cId="679200872" sldId="311"/>
        </pc:sldMkLst>
        <pc:spChg chg="mod">
          <ac:chgData name="Pauline Smyth" userId="de5ce227-53e3-42c9-b7e0-2fb7785ba6f5" providerId="ADAL" clId="{3FE824AE-95D6-40D9-AC13-F834003BB2E4}" dt="2022-01-26T21:53:00.404" v="5594" actId="20577"/>
          <ac:spMkLst>
            <pc:docMk/>
            <pc:sldMk cId="679200872" sldId="311"/>
            <ac:spMk id="2" creationId="{67AEC5AF-1092-45F8-8158-B9C52487E375}"/>
          </ac:spMkLst>
        </pc:spChg>
        <pc:spChg chg="mod">
          <ac:chgData name="Pauline Smyth" userId="de5ce227-53e3-42c9-b7e0-2fb7785ba6f5" providerId="ADAL" clId="{3FE824AE-95D6-40D9-AC13-F834003BB2E4}" dt="2022-01-26T22:05:56.916" v="5790" actId="1076"/>
          <ac:spMkLst>
            <pc:docMk/>
            <pc:sldMk cId="679200872" sldId="311"/>
            <ac:spMk id="6" creationId="{2AAEC3F1-23CC-4532-B42E-E0EAB6EC3E3E}"/>
          </ac:spMkLst>
        </pc:spChg>
        <pc:picChg chg="add del mod">
          <ac:chgData name="Pauline Smyth" userId="de5ce227-53e3-42c9-b7e0-2fb7785ba6f5" providerId="ADAL" clId="{3FE824AE-95D6-40D9-AC13-F834003BB2E4}" dt="2022-01-26T21:55:42.959" v="5598" actId="22"/>
          <ac:picMkLst>
            <pc:docMk/>
            <pc:sldMk cId="679200872" sldId="311"/>
            <ac:picMk id="4" creationId="{1EA70871-EF2E-4632-8D11-D6CB67072F58}"/>
          </ac:picMkLst>
        </pc:picChg>
        <pc:picChg chg="del">
          <ac:chgData name="Pauline Smyth" userId="de5ce227-53e3-42c9-b7e0-2fb7785ba6f5" providerId="ADAL" clId="{3FE824AE-95D6-40D9-AC13-F834003BB2E4}" dt="2022-01-26T21:51:56.847" v="5591" actId="478"/>
          <ac:picMkLst>
            <pc:docMk/>
            <pc:sldMk cId="679200872" sldId="311"/>
            <ac:picMk id="5" creationId="{5A520D8A-B93A-41E6-AEA4-4D3C7E52CF0D}"/>
          </ac:picMkLst>
        </pc:picChg>
        <pc:picChg chg="add mod">
          <ac:chgData name="Pauline Smyth" userId="de5ce227-53e3-42c9-b7e0-2fb7785ba6f5" providerId="ADAL" clId="{3FE824AE-95D6-40D9-AC13-F834003BB2E4}" dt="2022-01-26T22:09:25.365" v="5791" actId="1076"/>
          <ac:picMkLst>
            <pc:docMk/>
            <pc:sldMk cId="679200872" sldId="311"/>
            <ac:picMk id="8" creationId="{0DB99270-F700-4DFF-AD55-62632C82370A}"/>
          </ac:picMkLst>
        </pc:picChg>
      </pc:sldChg>
      <pc:sldChg chg="addSp delSp modSp add mod">
        <pc:chgData name="Pauline Smyth" userId="de5ce227-53e3-42c9-b7e0-2fb7785ba6f5" providerId="ADAL" clId="{3FE824AE-95D6-40D9-AC13-F834003BB2E4}" dt="2022-01-26T22:17:18.062" v="6023" actId="20577"/>
        <pc:sldMkLst>
          <pc:docMk/>
          <pc:sldMk cId="428908698" sldId="312"/>
        </pc:sldMkLst>
        <pc:spChg chg="mod">
          <ac:chgData name="Pauline Smyth" userId="de5ce227-53e3-42c9-b7e0-2fb7785ba6f5" providerId="ADAL" clId="{3FE824AE-95D6-40D9-AC13-F834003BB2E4}" dt="2022-01-26T22:17:18.062" v="6023" actId="20577"/>
          <ac:spMkLst>
            <pc:docMk/>
            <pc:sldMk cId="428908698" sldId="312"/>
            <ac:spMk id="2" creationId="{67AEC5AF-1092-45F8-8158-B9C52487E375}"/>
          </ac:spMkLst>
        </pc:spChg>
        <pc:spChg chg="mod">
          <ac:chgData name="Pauline Smyth" userId="de5ce227-53e3-42c9-b7e0-2fb7785ba6f5" providerId="ADAL" clId="{3FE824AE-95D6-40D9-AC13-F834003BB2E4}" dt="2022-01-26T22:15:39.640" v="5930" actId="20577"/>
          <ac:spMkLst>
            <pc:docMk/>
            <pc:sldMk cId="428908698" sldId="312"/>
            <ac:spMk id="6" creationId="{2AAEC3F1-23CC-4532-B42E-E0EAB6EC3E3E}"/>
          </ac:spMkLst>
        </pc:spChg>
        <pc:spChg chg="add mod">
          <ac:chgData name="Pauline Smyth" userId="de5ce227-53e3-42c9-b7e0-2fb7785ba6f5" providerId="ADAL" clId="{3FE824AE-95D6-40D9-AC13-F834003BB2E4}" dt="2022-01-26T22:16:39.627" v="6013" actId="20577"/>
          <ac:spMkLst>
            <pc:docMk/>
            <pc:sldMk cId="428908698" sldId="312"/>
            <ac:spMk id="9" creationId="{80E81A85-AEF2-413E-940B-7A82A84CD280}"/>
          </ac:spMkLst>
        </pc:spChg>
        <pc:picChg chg="add mod">
          <ac:chgData name="Pauline Smyth" userId="de5ce227-53e3-42c9-b7e0-2fb7785ba6f5" providerId="ADAL" clId="{3FE824AE-95D6-40D9-AC13-F834003BB2E4}" dt="2022-01-26T22:15:45.568" v="5932" actId="1076"/>
          <ac:picMkLst>
            <pc:docMk/>
            <pc:sldMk cId="428908698" sldId="312"/>
            <ac:picMk id="4" creationId="{94210CBB-E2A0-4201-8787-69293591CE2E}"/>
          </ac:picMkLst>
        </pc:picChg>
        <pc:picChg chg="add del">
          <ac:chgData name="Pauline Smyth" userId="de5ce227-53e3-42c9-b7e0-2fb7785ba6f5" providerId="ADAL" clId="{3FE824AE-95D6-40D9-AC13-F834003BB2E4}" dt="2022-01-26T22:15:58.630" v="5934" actId="22"/>
          <ac:picMkLst>
            <pc:docMk/>
            <pc:sldMk cId="428908698" sldId="312"/>
            <ac:picMk id="7" creationId="{DB70B71C-B1EF-4F86-8EDB-6845DEC3AAAF}"/>
          </ac:picMkLst>
        </pc:picChg>
        <pc:picChg chg="del">
          <ac:chgData name="Pauline Smyth" userId="de5ce227-53e3-42c9-b7e0-2fb7785ba6f5" providerId="ADAL" clId="{3FE824AE-95D6-40D9-AC13-F834003BB2E4}" dt="2022-01-26T22:10:35.952" v="5813" actId="478"/>
          <ac:picMkLst>
            <pc:docMk/>
            <pc:sldMk cId="428908698" sldId="312"/>
            <ac:picMk id="8" creationId="{0DB99270-F700-4DFF-AD55-62632C82370A}"/>
          </ac:picMkLst>
        </pc:picChg>
      </pc:sldChg>
      <pc:sldChg chg="addSp delSp modSp add mod">
        <pc:chgData name="Pauline Smyth" userId="de5ce227-53e3-42c9-b7e0-2fb7785ba6f5" providerId="ADAL" clId="{3FE824AE-95D6-40D9-AC13-F834003BB2E4}" dt="2022-01-26T22:23:36.156" v="6205" actId="20577"/>
        <pc:sldMkLst>
          <pc:docMk/>
          <pc:sldMk cId="1835252345" sldId="313"/>
        </pc:sldMkLst>
        <pc:spChg chg="mod">
          <ac:chgData name="Pauline Smyth" userId="de5ce227-53e3-42c9-b7e0-2fb7785ba6f5" providerId="ADAL" clId="{3FE824AE-95D6-40D9-AC13-F834003BB2E4}" dt="2022-01-26T22:17:29.865" v="6039" actId="20577"/>
          <ac:spMkLst>
            <pc:docMk/>
            <pc:sldMk cId="1835252345" sldId="313"/>
            <ac:spMk id="2" creationId="{67AEC5AF-1092-45F8-8158-B9C52487E375}"/>
          </ac:spMkLst>
        </pc:spChg>
        <pc:spChg chg="mod">
          <ac:chgData name="Pauline Smyth" userId="de5ce227-53e3-42c9-b7e0-2fb7785ba6f5" providerId="ADAL" clId="{3FE824AE-95D6-40D9-AC13-F834003BB2E4}" dt="2022-01-26T22:19:24.196" v="6118" actId="20577"/>
          <ac:spMkLst>
            <pc:docMk/>
            <pc:sldMk cId="1835252345" sldId="313"/>
            <ac:spMk id="6" creationId="{2AAEC3F1-23CC-4532-B42E-E0EAB6EC3E3E}"/>
          </ac:spMkLst>
        </pc:spChg>
        <pc:spChg chg="add mod">
          <ac:chgData name="Pauline Smyth" userId="de5ce227-53e3-42c9-b7e0-2fb7785ba6f5" providerId="ADAL" clId="{3FE824AE-95D6-40D9-AC13-F834003BB2E4}" dt="2022-01-26T22:23:36.156" v="6205" actId="20577"/>
          <ac:spMkLst>
            <pc:docMk/>
            <pc:sldMk cId="1835252345" sldId="313"/>
            <ac:spMk id="8" creationId="{9AFDE756-891E-429D-A89F-66609A241AFE}"/>
          </ac:spMkLst>
        </pc:spChg>
        <pc:spChg chg="del">
          <ac:chgData name="Pauline Smyth" userId="de5ce227-53e3-42c9-b7e0-2fb7785ba6f5" providerId="ADAL" clId="{3FE824AE-95D6-40D9-AC13-F834003BB2E4}" dt="2022-01-26T22:17:41.714" v="6040" actId="478"/>
          <ac:spMkLst>
            <pc:docMk/>
            <pc:sldMk cId="1835252345" sldId="313"/>
            <ac:spMk id="9" creationId="{80E81A85-AEF2-413E-940B-7A82A84CD280}"/>
          </ac:spMkLst>
        </pc:spChg>
        <pc:picChg chg="del">
          <ac:chgData name="Pauline Smyth" userId="de5ce227-53e3-42c9-b7e0-2fb7785ba6f5" providerId="ADAL" clId="{3FE824AE-95D6-40D9-AC13-F834003BB2E4}" dt="2022-01-26T22:19:32.308" v="6119" actId="478"/>
          <ac:picMkLst>
            <pc:docMk/>
            <pc:sldMk cId="1835252345" sldId="313"/>
            <ac:picMk id="4" creationId="{94210CBB-E2A0-4201-8787-69293591CE2E}"/>
          </ac:picMkLst>
        </pc:picChg>
        <pc:picChg chg="add mod">
          <ac:chgData name="Pauline Smyth" userId="de5ce227-53e3-42c9-b7e0-2fb7785ba6f5" providerId="ADAL" clId="{3FE824AE-95D6-40D9-AC13-F834003BB2E4}" dt="2022-01-26T22:22:42.955" v="6123" actId="14100"/>
          <ac:picMkLst>
            <pc:docMk/>
            <pc:sldMk cId="1835252345" sldId="313"/>
            <ac:picMk id="5" creationId="{1756A2D0-25DE-453D-99E8-537B553E6D19}"/>
          </ac:picMkLst>
        </pc:picChg>
      </pc:sldChg>
      <pc:sldChg chg="addSp delSp modSp add mod">
        <pc:chgData name="Pauline Smyth" userId="de5ce227-53e3-42c9-b7e0-2fb7785ba6f5" providerId="ADAL" clId="{3FE824AE-95D6-40D9-AC13-F834003BB2E4}" dt="2022-01-27T09:27:57.025" v="6855" actId="27636"/>
        <pc:sldMkLst>
          <pc:docMk/>
          <pc:sldMk cId="2045212834" sldId="314"/>
        </pc:sldMkLst>
        <pc:spChg chg="mod">
          <ac:chgData name="Pauline Smyth" userId="de5ce227-53e3-42c9-b7e0-2fb7785ba6f5" providerId="ADAL" clId="{3FE824AE-95D6-40D9-AC13-F834003BB2E4}" dt="2022-01-26T22:33:32.546" v="6218" actId="20577"/>
          <ac:spMkLst>
            <pc:docMk/>
            <pc:sldMk cId="2045212834" sldId="314"/>
            <ac:spMk id="2" creationId="{67AEC5AF-1092-45F8-8158-B9C52487E375}"/>
          </ac:spMkLst>
        </pc:spChg>
        <pc:spChg chg="mod">
          <ac:chgData name="Pauline Smyth" userId="de5ce227-53e3-42c9-b7e0-2fb7785ba6f5" providerId="ADAL" clId="{3FE824AE-95D6-40D9-AC13-F834003BB2E4}" dt="2022-01-27T09:27:57.025" v="6855" actId="27636"/>
          <ac:spMkLst>
            <pc:docMk/>
            <pc:sldMk cId="2045212834" sldId="314"/>
            <ac:spMk id="6" creationId="{2AAEC3F1-23CC-4532-B42E-E0EAB6EC3E3E}"/>
          </ac:spMkLst>
        </pc:spChg>
        <pc:spChg chg="del">
          <ac:chgData name="Pauline Smyth" userId="de5ce227-53e3-42c9-b7e0-2fb7785ba6f5" providerId="ADAL" clId="{3FE824AE-95D6-40D9-AC13-F834003BB2E4}" dt="2022-01-26T22:24:33.134" v="6208" actId="478"/>
          <ac:spMkLst>
            <pc:docMk/>
            <pc:sldMk cId="2045212834" sldId="314"/>
            <ac:spMk id="8" creationId="{9AFDE756-891E-429D-A89F-66609A241AFE}"/>
          </ac:spMkLst>
        </pc:spChg>
        <pc:picChg chg="add del mod">
          <ac:chgData name="Pauline Smyth" userId="de5ce227-53e3-42c9-b7e0-2fb7785ba6f5" providerId="ADAL" clId="{3FE824AE-95D6-40D9-AC13-F834003BB2E4}" dt="2022-01-27T09:26:25.228" v="6704" actId="478"/>
          <ac:picMkLst>
            <pc:docMk/>
            <pc:sldMk cId="2045212834" sldId="314"/>
            <ac:picMk id="4" creationId="{1AE6B1CB-8A8F-4851-AA03-880EA79FE26A}"/>
          </ac:picMkLst>
        </pc:picChg>
        <pc:picChg chg="del">
          <ac:chgData name="Pauline Smyth" userId="de5ce227-53e3-42c9-b7e0-2fb7785ba6f5" providerId="ADAL" clId="{3FE824AE-95D6-40D9-AC13-F834003BB2E4}" dt="2022-01-26T22:24:29.218" v="6207" actId="478"/>
          <ac:picMkLst>
            <pc:docMk/>
            <pc:sldMk cId="2045212834" sldId="314"/>
            <ac:picMk id="5" creationId="{1756A2D0-25DE-453D-99E8-537B553E6D19}"/>
          </ac:picMkLst>
        </pc:picChg>
      </pc:sldChg>
      <pc:sldChg chg="add del">
        <pc:chgData name="Pauline Smyth" userId="de5ce227-53e3-42c9-b7e0-2fb7785ba6f5" providerId="ADAL" clId="{3FE824AE-95D6-40D9-AC13-F834003BB2E4}" dt="2022-01-27T09:15:47.185" v="6313" actId="47"/>
        <pc:sldMkLst>
          <pc:docMk/>
          <pc:sldMk cId="58066028" sldId="315"/>
        </pc:sldMkLst>
      </pc:sldChg>
      <pc:sldChg chg="addSp delSp modSp add mod setBg">
        <pc:chgData name="Pauline Smyth" userId="de5ce227-53e3-42c9-b7e0-2fb7785ba6f5" providerId="ADAL" clId="{3FE824AE-95D6-40D9-AC13-F834003BB2E4}" dt="2022-01-27T09:25:04.989" v="6696" actId="403"/>
        <pc:sldMkLst>
          <pc:docMk/>
          <pc:sldMk cId="3092028081" sldId="315"/>
        </pc:sldMkLst>
        <pc:spChg chg="mod">
          <ac:chgData name="Pauline Smyth" userId="de5ce227-53e3-42c9-b7e0-2fb7785ba6f5" providerId="ADAL" clId="{3FE824AE-95D6-40D9-AC13-F834003BB2E4}" dt="2022-01-27T09:19:44.040" v="6367" actId="26606"/>
          <ac:spMkLst>
            <pc:docMk/>
            <pc:sldMk cId="3092028081" sldId="315"/>
            <ac:spMk id="2" creationId="{67AEC5AF-1092-45F8-8158-B9C52487E375}"/>
          </ac:spMkLst>
        </pc:spChg>
        <pc:spChg chg="mod">
          <ac:chgData name="Pauline Smyth" userId="de5ce227-53e3-42c9-b7e0-2fb7785ba6f5" providerId="ADAL" clId="{3FE824AE-95D6-40D9-AC13-F834003BB2E4}" dt="2022-01-27T09:25:04.989" v="6696" actId="403"/>
          <ac:spMkLst>
            <pc:docMk/>
            <pc:sldMk cId="3092028081" sldId="315"/>
            <ac:spMk id="6" creationId="{2AAEC3F1-23CC-4532-B42E-E0EAB6EC3E3E}"/>
          </ac:spMkLst>
        </pc:spChg>
        <pc:spChg chg="del mod">
          <ac:chgData name="Pauline Smyth" userId="de5ce227-53e3-42c9-b7e0-2fb7785ba6f5" providerId="ADAL" clId="{3FE824AE-95D6-40D9-AC13-F834003BB2E4}" dt="2022-01-27T09:16:06.424" v="6317" actId="478"/>
          <ac:spMkLst>
            <pc:docMk/>
            <pc:sldMk cId="3092028081" sldId="315"/>
            <ac:spMk id="8" creationId="{9AFDE756-891E-429D-A89F-66609A241AFE}"/>
          </ac:spMkLst>
        </pc:spChg>
        <pc:spChg chg="add del">
          <ac:chgData name="Pauline Smyth" userId="de5ce227-53e3-42c9-b7e0-2fb7785ba6f5" providerId="ADAL" clId="{3FE824AE-95D6-40D9-AC13-F834003BB2E4}" dt="2022-01-27T09:19:43.922" v="6366" actId="26606"/>
          <ac:spMkLst>
            <pc:docMk/>
            <pc:sldMk cId="3092028081" sldId="315"/>
            <ac:spMk id="11" creationId="{95CB840F-8E41-4CA5-B79B-25CC80AD234A}"/>
          </ac:spMkLst>
        </pc:spChg>
        <pc:spChg chg="add del">
          <ac:chgData name="Pauline Smyth" userId="de5ce227-53e3-42c9-b7e0-2fb7785ba6f5" providerId="ADAL" clId="{3FE824AE-95D6-40D9-AC13-F834003BB2E4}" dt="2022-01-27T09:19:43.922" v="6366" actId="26606"/>
          <ac:spMkLst>
            <pc:docMk/>
            <pc:sldMk cId="3092028081" sldId="315"/>
            <ac:spMk id="13" creationId="{BEF75C5D-2BA1-43DF-A7EA-02C7DEC122DF}"/>
          </ac:spMkLst>
        </pc:spChg>
        <pc:spChg chg="add">
          <ac:chgData name="Pauline Smyth" userId="de5ce227-53e3-42c9-b7e0-2fb7785ba6f5" providerId="ADAL" clId="{3FE824AE-95D6-40D9-AC13-F834003BB2E4}" dt="2022-01-27T09:19:44.040" v="6367" actId="26606"/>
          <ac:spMkLst>
            <pc:docMk/>
            <pc:sldMk cId="3092028081" sldId="315"/>
            <ac:spMk id="15" creationId="{2A2456A0-13DF-4BA8-9BDD-168E874C4211}"/>
          </ac:spMkLst>
        </pc:spChg>
        <pc:graphicFrameChg chg="add mod modGraphic">
          <ac:chgData name="Pauline Smyth" userId="de5ce227-53e3-42c9-b7e0-2fb7785ba6f5" providerId="ADAL" clId="{3FE824AE-95D6-40D9-AC13-F834003BB2E4}" dt="2022-01-27T09:19:44.040" v="6367" actId="26606"/>
          <ac:graphicFrameMkLst>
            <pc:docMk/>
            <pc:sldMk cId="3092028081" sldId="315"/>
            <ac:graphicFrameMk id="3" creationId="{C35B4C54-4F21-4321-80FC-8BFA7442B17D}"/>
          </ac:graphicFrameMkLst>
        </pc:graphicFrameChg>
        <pc:picChg chg="del">
          <ac:chgData name="Pauline Smyth" userId="de5ce227-53e3-42c9-b7e0-2fb7785ba6f5" providerId="ADAL" clId="{3FE824AE-95D6-40D9-AC13-F834003BB2E4}" dt="2022-01-27T09:15:59.916" v="6315" actId="478"/>
          <ac:picMkLst>
            <pc:docMk/>
            <pc:sldMk cId="3092028081" sldId="315"/>
            <ac:picMk id="5" creationId="{1756A2D0-25DE-453D-99E8-537B553E6D19}"/>
          </ac:picMkLst>
        </pc:picChg>
        <pc:picChg chg="add">
          <ac:chgData name="Pauline Smyth" userId="de5ce227-53e3-42c9-b7e0-2fb7785ba6f5" providerId="ADAL" clId="{3FE824AE-95D6-40D9-AC13-F834003BB2E4}" dt="2022-01-27T09:19:44.040" v="6367" actId="26606"/>
          <ac:picMkLst>
            <pc:docMk/>
            <pc:sldMk cId="3092028081" sldId="315"/>
            <ac:picMk id="16" creationId="{7AEE9CAC-347C-43C2-AE87-6BC5566E6068}"/>
          </ac:picMkLst>
        </pc:picChg>
      </pc:sldChg>
      <pc:sldChg chg="addSp delSp modSp add mod">
        <pc:chgData name="Pauline Smyth" userId="de5ce227-53e3-42c9-b7e0-2fb7785ba6f5" providerId="ADAL" clId="{3FE824AE-95D6-40D9-AC13-F834003BB2E4}" dt="2022-01-27T09:25:22.684" v="6702" actId="27636"/>
        <pc:sldMkLst>
          <pc:docMk/>
          <pc:sldMk cId="1309456887" sldId="316"/>
        </pc:sldMkLst>
        <pc:spChg chg="mod">
          <ac:chgData name="Pauline Smyth" userId="de5ce227-53e3-42c9-b7e0-2fb7785ba6f5" providerId="ADAL" clId="{3FE824AE-95D6-40D9-AC13-F834003BB2E4}" dt="2022-01-27T09:25:22.684" v="6702" actId="27636"/>
          <ac:spMkLst>
            <pc:docMk/>
            <pc:sldMk cId="1309456887" sldId="316"/>
            <ac:spMk id="6" creationId="{2AAEC3F1-23CC-4532-B42E-E0EAB6EC3E3E}"/>
          </ac:spMkLst>
        </pc:spChg>
        <pc:spChg chg="del">
          <ac:chgData name="Pauline Smyth" userId="de5ce227-53e3-42c9-b7e0-2fb7785ba6f5" providerId="ADAL" clId="{3FE824AE-95D6-40D9-AC13-F834003BB2E4}" dt="2022-01-27T09:22:15.330" v="6428" actId="26606"/>
          <ac:spMkLst>
            <pc:docMk/>
            <pc:sldMk cId="1309456887" sldId="316"/>
            <ac:spMk id="15" creationId="{2A2456A0-13DF-4BA8-9BDD-168E874C4211}"/>
          </ac:spMkLst>
        </pc:spChg>
        <pc:spChg chg="add">
          <ac:chgData name="Pauline Smyth" userId="de5ce227-53e3-42c9-b7e0-2fb7785ba6f5" providerId="ADAL" clId="{3FE824AE-95D6-40D9-AC13-F834003BB2E4}" dt="2022-01-27T09:22:15.330" v="6428" actId="26606"/>
          <ac:spMkLst>
            <pc:docMk/>
            <pc:sldMk cId="1309456887" sldId="316"/>
            <ac:spMk id="21" creationId="{2A2456A0-13DF-4BA8-9BDD-168E874C4211}"/>
          </ac:spMkLst>
        </pc:spChg>
        <pc:graphicFrameChg chg="del modGraphic">
          <ac:chgData name="Pauline Smyth" userId="de5ce227-53e3-42c9-b7e0-2fb7785ba6f5" providerId="ADAL" clId="{3FE824AE-95D6-40D9-AC13-F834003BB2E4}" dt="2022-01-27T09:22:10.777" v="6426" actId="478"/>
          <ac:graphicFrameMkLst>
            <pc:docMk/>
            <pc:sldMk cId="1309456887" sldId="316"/>
            <ac:graphicFrameMk id="3" creationId="{C35B4C54-4F21-4321-80FC-8BFA7442B17D}"/>
          </ac:graphicFrameMkLst>
        </pc:graphicFrameChg>
        <pc:graphicFrameChg chg="add mod">
          <ac:chgData name="Pauline Smyth" userId="de5ce227-53e3-42c9-b7e0-2fb7785ba6f5" providerId="ADAL" clId="{3FE824AE-95D6-40D9-AC13-F834003BB2E4}" dt="2022-01-27T09:22:15.330" v="6428" actId="26606"/>
          <ac:graphicFrameMkLst>
            <pc:docMk/>
            <pc:sldMk cId="1309456887" sldId="316"/>
            <ac:graphicFrameMk id="4" creationId="{95F34297-4FD4-4704-916F-7D3583FE3AC4}"/>
          </ac:graphicFrameMkLst>
        </pc:graphicFrameChg>
        <pc:picChg chg="del">
          <ac:chgData name="Pauline Smyth" userId="de5ce227-53e3-42c9-b7e0-2fb7785ba6f5" providerId="ADAL" clId="{3FE824AE-95D6-40D9-AC13-F834003BB2E4}" dt="2022-01-27T09:22:15.330" v="6428" actId="26606"/>
          <ac:picMkLst>
            <pc:docMk/>
            <pc:sldMk cId="1309456887" sldId="316"/>
            <ac:picMk id="16" creationId="{7AEE9CAC-347C-43C2-AE87-6BC5566E6068}"/>
          </ac:picMkLst>
        </pc:picChg>
        <pc:picChg chg="add">
          <ac:chgData name="Pauline Smyth" userId="de5ce227-53e3-42c9-b7e0-2fb7785ba6f5" providerId="ADAL" clId="{3FE824AE-95D6-40D9-AC13-F834003BB2E4}" dt="2022-01-27T09:22:15.330" v="6428" actId="26606"/>
          <ac:picMkLst>
            <pc:docMk/>
            <pc:sldMk cId="1309456887" sldId="316"/>
            <ac:picMk id="23" creationId="{7AEE9CAC-347C-43C2-AE87-6BC5566E6068}"/>
          </ac:picMkLst>
        </pc:picChg>
      </pc:sldChg>
      <pc:sldChg chg="modSp add mod">
        <pc:chgData name="Pauline Smyth" userId="de5ce227-53e3-42c9-b7e0-2fb7785ba6f5" providerId="ADAL" clId="{3FE824AE-95D6-40D9-AC13-F834003BB2E4}" dt="2022-01-30T21:34:54.956" v="7693" actId="20577"/>
        <pc:sldMkLst>
          <pc:docMk/>
          <pc:sldMk cId="943221348" sldId="317"/>
        </pc:sldMkLst>
        <pc:spChg chg="mod">
          <ac:chgData name="Pauline Smyth" userId="de5ce227-53e3-42c9-b7e0-2fb7785ba6f5" providerId="ADAL" clId="{3FE824AE-95D6-40D9-AC13-F834003BB2E4}" dt="2022-01-30T21:34:47.442" v="7684" actId="6549"/>
          <ac:spMkLst>
            <pc:docMk/>
            <pc:sldMk cId="943221348" sldId="317"/>
            <ac:spMk id="2" creationId="{67AEC5AF-1092-45F8-8158-B9C52487E375}"/>
          </ac:spMkLst>
        </pc:spChg>
        <pc:spChg chg="mod">
          <ac:chgData name="Pauline Smyth" userId="de5ce227-53e3-42c9-b7e0-2fb7785ba6f5" providerId="ADAL" clId="{3FE824AE-95D6-40D9-AC13-F834003BB2E4}" dt="2022-01-30T21:34:54.956" v="7693" actId="20577"/>
          <ac:spMkLst>
            <pc:docMk/>
            <pc:sldMk cId="943221348" sldId="317"/>
            <ac:spMk id="6" creationId="{2AAEC3F1-23CC-4532-B42E-E0EAB6EC3E3E}"/>
          </ac:spMkLst>
        </pc:spChg>
      </pc:sldChg>
      <pc:sldChg chg="modSp add mod">
        <pc:chgData name="Pauline Smyth" userId="de5ce227-53e3-42c9-b7e0-2fb7785ba6f5" providerId="ADAL" clId="{3FE824AE-95D6-40D9-AC13-F834003BB2E4}" dt="2022-01-27T09:31:08.924" v="7205" actId="20577"/>
        <pc:sldMkLst>
          <pc:docMk/>
          <pc:sldMk cId="3540084465" sldId="318"/>
        </pc:sldMkLst>
        <pc:spChg chg="mod">
          <ac:chgData name="Pauline Smyth" userId="de5ce227-53e3-42c9-b7e0-2fb7785ba6f5" providerId="ADAL" clId="{3FE824AE-95D6-40D9-AC13-F834003BB2E4}" dt="2022-01-27T09:31:08.924" v="7205" actId="20577"/>
          <ac:spMkLst>
            <pc:docMk/>
            <pc:sldMk cId="3540084465" sldId="318"/>
            <ac:spMk id="6" creationId="{2AAEC3F1-23CC-4532-B42E-E0EAB6EC3E3E}"/>
          </ac:spMkLst>
        </pc:spChg>
      </pc:sldChg>
      <pc:sldChg chg="modSp add mod">
        <pc:chgData name="Pauline Smyth" userId="de5ce227-53e3-42c9-b7e0-2fb7785ba6f5" providerId="ADAL" clId="{3FE824AE-95D6-40D9-AC13-F834003BB2E4}" dt="2022-01-30T21:23:11.507" v="7424" actId="403"/>
        <pc:sldMkLst>
          <pc:docMk/>
          <pc:sldMk cId="950511898" sldId="319"/>
        </pc:sldMkLst>
        <pc:spChg chg="mod">
          <ac:chgData name="Pauline Smyth" userId="de5ce227-53e3-42c9-b7e0-2fb7785ba6f5" providerId="ADAL" clId="{3FE824AE-95D6-40D9-AC13-F834003BB2E4}" dt="2022-01-30T21:18:15.432" v="7250" actId="20577"/>
          <ac:spMkLst>
            <pc:docMk/>
            <pc:sldMk cId="950511898" sldId="319"/>
            <ac:spMk id="2" creationId="{357D641E-874D-4D39-AE87-D0F23C47722D}"/>
          </ac:spMkLst>
        </pc:spChg>
        <pc:spChg chg="mod">
          <ac:chgData name="Pauline Smyth" userId="de5ce227-53e3-42c9-b7e0-2fb7785ba6f5" providerId="ADAL" clId="{3FE824AE-95D6-40D9-AC13-F834003BB2E4}" dt="2022-01-30T21:23:11.507" v="7424" actId="403"/>
          <ac:spMkLst>
            <pc:docMk/>
            <pc:sldMk cId="950511898" sldId="319"/>
            <ac:spMk id="3" creationId="{C27CEB2B-68EE-4FE5-9635-0FE14B3E9DC2}"/>
          </ac:spMkLst>
        </pc:spChg>
      </pc:sldChg>
      <pc:sldChg chg="addSp delSp modSp add mod setBg">
        <pc:chgData name="Pauline Smyth" userId="de5ce227-53e3-42c9-b7e0-2fb7785ba6f5" providerId="ADAL" clId="{3FE824AE-95D6-40D9-AC13-F834003BB2E4}" dt="2022-01-30T21:31:16.089" v="7615"/>
        <pc:sldMkLst>
          <pc:docMk/>
          <pc:sldMk cId="299555906" sldId="320"/>
        </pc:sldMkLst>
        <pc:spChg chg="mod">
          <ac:chgData name="Pauline Smyth" userId="de5ce227-53e3-42c9-b7e0-2fb7785ba6f5" providerId="ADAL" clId="{3FE824AE-95D6-40D9-AC13-F834003BB2E4}" dt="2022-01-30T21:30:36.365" v="7611" actId="26606"/>
          <ac:spMkLst>
            <pc:docMk/>
            <pc:sldMk cId="299555906" sldId="320"/>
            <ac:spMk id="2" creationId="{357D641E-874D-4D39-AE87-D0F23C47722D}"/>
          </ac:spMkLst>
        </pc:spChg>
        <pc:spChg chg="mod">
          <ac:chgData name="Pauline Smyth" userId="de5ce227-53e3-42c9-b7e0-2fb7785ba6f5" providerId="ADAL" clId="{3FE824AE-95D6-40D9-AC13-F834003BB2E4}" dt="2022-01-30T21:30:36.365" v="7611" actId="26606"/>
          <ac:spMkLst>
            <pc:docMk/>
            <pc:sldMk cId="299555906" sldId="320"/>
            <ac:spMk id="3" creationId="{C27CEB2B-68EE-4FE5-9635-0FE14B3E9DC2}"/>
          </ac:spMkLst>
        </pc:spChg>
        <pc:spChg chg="add del">
          <ac:chgData name="Pauline Smyth" userId="de5ce227-53e3-42c9-b7e0-2fb7785ba6f5" providerId="ADAL" clId="{3FE824AE-95D6-40D9-AC13-F834003BB2E4}" dt="2022-01-30T21:30:36.365" v="7611" actId="26606"/>
          <ac:spMkLst>
            <pc:docMk/>
            <pc:sldMk cId="299555906" sldId="320"/>
            <ac:spMk id="9" creationId="{94AB646F-3BE3-47A3-B14F-9CB84F6BF5BD}"/>
          </ac:spMkLst>
        </pc:spChg>
        <pc:picChg chg="add del">
          <ac:chgData name="Pauline Smyth" userId="de5ce227-53e3-42c9-b7e0-2fb7785ba6f5" providerId="ADAL" clId="{3FE824AE-95D6-40D9-AC13-F834003BB2E4}" dt="2022-01-30T21:30:36.365" v="7611" actId="26606"/>
          <ac:picMkLst>
            <pc:docMk/>
            <pc:sldMk cId="299555906" sldId="320"/>
            <ac:picMk id="5" creationId="{B364DFB5-9386-4F31-B1FA-12B22F45E5D5}"/>
          </ac:picMkLst>
        </pc:picChg>
        <pc:picChg chg="add del">
          <ac:chgData name="Pauline Smyth" userId="de5ce227-53e3-42c9-b7e0-2fb7785ba6f5" providerId="ADAL" clId="{3FE824AE-95D6-40D9-AC13-F834003BB2E4}" dt="2022-01-30T21:30:36.365" v="7611" actId="26606"/>
          <ac:picMkLst>
            <pc:docMk/>
            <pc:sldMk cId="299555906" sldId="320"/>
            <ac:picMk id="11" creationId="{E0BE7827-5B1A-4F37-BF70-19F7C5C6BDEB}"/>
          </ac:picMkLst>
        </pc:picChg>
      </pc:sldChg>
      <pc:sldChg chg="modSp add mod ord setBg">
        <pc:chgData name="Pauline Smyth" userId="de5ce227-53e3-42c9-b7e0-2fb7785ba6f5" providerId="ADAL" clId="{3FE824AE-95D6-40D9-AC13-F834003BB2E4}" dt="2022-02-01T22:11:07.354" v="7784"/>
        <pc:sldMkLst>
          <pc:docMk/>
          <pc:sldMk cId="1330708579" sldId="321"/>
        </pc:sldMkLst>
        <pc:spChg chg="mod">
          <ac:chgData name="Pauline Smyth" userId="de5ce227-53e3-42c9-b7e0-2fb7785ba6f5" providerId="ADAL" clId="{3FE824AE-95D6-40D9-AC13-F834003BB2E4}" dt="2022-01-30T21:28:22.334" v="7609" actId="20577"/>
          <ac:spMkLst>
            <pc:docMk/>
            <pc:sldMk cId="1330708579" sldId="321"/>
            <ac:spMk id="3" creationId="{C27CEB2B-68EE-4FE5-9635-0FE14B3E9DC2}"/>
          </ac:spMkLst>
        </pc:spChg>
      </pc:sldChg>
      <pc:sldChg chg="addSp delSp modSp add mod">
        <pc:chgData name="Pauline Smyth" userId="de5ce227-53e3-42c9-b7e0-2fb7785ba6f5" providerId="ADAL" clId="{3FE824AE-95D6-40D9-AC13-F834003BB2E4}" dt="2022-01-30T21:39:19.501" v="7782" actId="14100"/>
        <pc:sldMkLst>
          <pc:docMk/>
          <pc:sldMk cId="3562814569" sldId="322"/>
        </pc:sldMkLst>
        <pc:spChg chg="mod">
          <ac:chgData name="Pauline Smyth" userId="de5ce227-53e3-42c9-b7e0-2fb7785ba6f5" providerId="ADAL" clId="{3FE824AE-95D6-40D9-AC13-F834003BB2E4}" dt="2022-01-30T21:35:09.587" v="7706" actId="20577"/>
          <ac:spMkLst>
            <pc:docMk/>
            <pc:sldMk cId="3562814569" sldId="322"/>
            <ac:spMk id="2" creationId="{67AEC5AF-1092-45F8-8158-B9C52487E375}"/>
          </ac:spMkLst>
        </pc:spChg>
        <pc:spChg chg="mod">
          <ac:chgData name="Pauline Smyth" userId="de5ce227-53e3-42c9-b7e0-2fb7785ba6f5" providerId="ADAL" clId="{3FE824AE-95D6-40D9-AC13-F834003BB2E4}" dt="2022-01-30T21:36:26.376" v="7778" actId="14100"/>
          <ac:spMkLst>
            <pc:docMk/>
            <pc:sldMk cId="3562814569" sldId="322"/>
            <ac:spMk id="6" creationId="{2AAEC3F1-23CC-4532-B42E-E0EAB6EC3E3E}"/>
          </ac:spMkLst>
        </pc:spChg>
        <pc:picChg chg="del">
          <ac:chgData name="Pauline Smyth" userId="de5ce227-53e3-42c9-b7e0-2fb7785ba6f5" providerId="ADAL" clId="{3FE824AE-95D6-40D9-AC13-F834003BB2E4}" dt="2022-01-30T21:36:29.442" v="7779" actId="478"/>
          <ac:picMkLst>
            <pc:docMk/>
            <pc:sldMk cId="3562814569" sldId="322"/>
            <ac:picMk id="4" creationId="{1AE6B1CB-8A8F-4851-AA03-880EA79FE26A}"/>
          </ac:picMkLst>
        </pc:picChg>
        <pc:picChg chg="add mod">
          <ac:chgData name="Pauline Smyth" userId="de5ce227-53e3-42c9-b7e0-2fb7785ba6f5" providerId="ADAL" clId="{3FE824AE-95D6-40D9-AC13-F834003BB2E4}" dt="2022-01-30T21:39:19.501" v="7782" actId="14100"/>
          <ac:picMkLst>
            <pc:docMk/>
            <pc:sldMk cId="3562814569" sldId="322"/>
            <ac:picMk id="5" creationId="{5012968F-A2C9-468F-987D-2B0A60F3B366}"/>
          </ac:picMkLst>
        </pc:picChg>
      </pc:sldChg>
      <pc:sldChg chg="add ord">
        <pc:chgData name="Pauline Smyth" userId="de5ce227-53e3-42c9-b7e0-2fb7785ba6f5" providerId="ADAL" clId="{3FE824AE-95D6-40D9-AC13-F834003BB2E4}" dt="2022-02-01T22:11:22.413" v="7787"/>
        <pc:sldMkLst>
          <pc:docMk/>
          <pc:sldMk cId="1454484428" sldId="323"/>
        </pc:sldMkLst>
      </pc:sldChg>
      <pc:sldChg chg="modSp add mod">
        <pc:chgData name="Pauline Smyth" userId="de5ce227-53e3-42c9-b7e0-2fb7785ba6f5" providerId="ADAL" clId="{3FE824AE-95D6-40D9-AC13-F834003BB2E4}" dt="2022-02-01T22:14:18.948" v="7933" actId="20577"/>
        <pc:sldMkLst>
          <pc:docMk/>
          <pc:sldMk cId="414115963" sldId="324"/>
        </pc:sldMkLst>
        <pc:spChg chg="mod">
          <ac:chgData name="Pauline Smyth" userId="de5ce227-53e3-42c9-b7e0-2fb7785ba6f5" providerId="ADAL" clId="{3FE824AE-95D6-40D9-AC13-F834003BB2E4}" dt="2022-02-01T22:11:47.552" v="7805" actId="20577"/>
          <ac:spMkLst>
            <pc:docMk/>
            <pc:sldMk cId="414115963" sldId="324"/>
            <ac:spMk id="2" creationId="{357D641E-874D-4D39-AE87-D0F23C47722D}"/>
          </ac:spMkLst>
        </pc:spChg>
        <pc:spChg chg="mod">
          <ac:chgData name="Pauline Smyth" userId="de5ce227-53e3-42c9-b7e0-2fb7785ba6f5" providerId="ADAL" clId="{3FE824AE-95D6-40D9-AC13-F834003BB2E4}" dt="2022-02-01T22:14:18.948" v="7933" actId="20577"/>
          <ac:spMkLst>
            <pc:docMk/>
            <pc:sldMk cId="414115963" sldId="324"/>
            <ac:spMk id="3" creationId="{C27CEB2B-68EE-4FE5-9635-0FE14B3E9DC2}"/>
          </ac:spMkLst>
        </pc:spChg>
      </pc:sldChg>
      <pc:sldChg chg="addSp delSp modSp add mod">
        <pc:chgData name="Pauline Smyth" userId="de5ce227-53e3-42c9-b7e0-2fb7785ba6f5" providerId="ADAL" clId="{3FE824AE-95D6-40D9-AC13-F834003BB2E4}" dt="2022-02-01T22:45:30.499" v="8850" actId="20577"/>
        <pc:sldMkLst>
          <pc:docMk/>
          <pc:sldMk cId="1779791357" sldId="325"/>
        </pc:sldMkLst>
        <pc:spChg chg="mod">
          <ac:chgData name="Pauline Smyth" userId="de5ce227-53e3-42c9-b7e0-2fb7785ba6f5" providerId="ADAL" clId="{3FE824AE-95D6-40D9-AC13-F834003BB2E4}" dt="2022-02-01T22:42:15.457" v="8574" actId="20577"/>
          <ac:spMkLst>
            <pc:docMk/>
            <pc:sldMk cId="1779791357" sldId="325"/>
            <ac:spMk id="2" creationId="{67AEC5AF-1092-45F8-8158-B9C52487E375}"/>
          </ac:spMkLst>
        </pc:spChg>
        <pc:spChg chg="add mod">
          <ac:chgData name="Pauline Smyth" userId="de5ce227-53e3-42c9-b7e0-2fb7785ba6f5" providerId="ADAL" clId="{3FE824AE-95D6-40D9-AC13-F834003BB2E4}" dt="2022-02-01T22:45:30.499" v="8850" actId="20577"/>
          <ac:spMkLst>
            <pc:docMk/>
            <pc:sldMk cId="1779791357" sldId="325"/>
            <ac:spMk id="3" creationId="{27209DD5-5E5D-45D9-8A23-3FD8AE28C9C5}"/>
          </ac:spMkLst>
        </pc:spChg>
        <pc:spChg chg="del">
          <ac:chgData name="Pauline Smyth" userId="de5ce227-53e3-42c9-b7e0-2fb7785ba6f5" providerId="ADAL" clId="{3FE824AE-95D6-40D9-AC13-F834003BB2E4}" dt="2022-02-01T22:18:25.970" v="7936" actId="478"/>
          <ac:spMkLst>
            <pc:docMk/>
            <pc:sldMk cId="1779791357" sldId="325"/>
            <ac:spMk id="6" creationId="{2AAEC3F1-23CC-4532-B42E-E0EAB6EC3E3E}"/>
          </ac:spMkLst>
        </pc:spChg>
        <pc:picChg chg="del">
          <ac:chgData name="Pauline Smyth" userId="de5ce227-53e3-42c9-b7e0-2fb7785ba6f5" providerId="ADAL" clId="{3FE824AE-95D6-40D9-AC13-F834003BB2E4}" dt="2022-02-01T22:18:18.010" v="7935" actId="478"/>
          <ac:picMkLst>
            <pc:docMk/>
            <pc:sldMk cId="1779791357" sldId="325"/>
            <ac:picMk id="8" creationId="{0DB99270-F700-4DFF-AD55-62632C82370A}"/>
          </ac:picMkLst>
        </pc:picChg>
      </pc:sldChg>
      <pc:sldChg chg="add ord setBg">
        <pc:chgData name="Pauline Smyth" userId="de5ce227-53e3-42c9-b7e0-2fb7785ba6f5" providerId="ADAL" clId="{3FE824AE-95D6-40D9-AC13-F834003BB2E4}" dt="2022-02-02T21:45:07.572" v="8870"/>
        <pc:sldMkLst>
          <pc:docMk/>
          <pc:sldMk cId="614323685" sldId="326"/>
        </pc:sldMkLst>
      </pc:sldChg>
      <pc:sldChg chg="modSp add mod ord">
        <pc:chgData name="Pauline Smyth" userId="de5ce227-53e3-42c9-b7e0-2fb7785ba6f5" providerId="ADAL" clId="{3FE824AE-95D6-40D9-AC13-F834003BB2E4}" dt="2022-02-02T21:49:18.912" v="9060" actId="20577"/>
        <pc:sldMkLst>
          <pc:docMk/>
          <pc:sldMk cId="3680880196" sldId="327"/>
        </pc:sldMkLst>
        <pc:spChg chg="mod">
          <ac:chgData name="Pauline Smyth" userId="de5ce227-53e3-42c9-b7e0-2fb7785ba6f5" providerId="ADAL" clId="{3FE824AE-95D6-40D9-AC13-F834003BB2E4}" dt="2022-02-02T21:45:52.004" v="8886" actId="20577"/>
          <ac:spMkLst>
            <pc:docMk/>
            <pc:sldMk cId="3680880196" sldId="327"/>
            <ac:spMk id="2" creationId="{357D641E-874D-4D39-AE87-D0F23C47722D}"/>
          </ac:spMkLst>
        </pc:spChg>
        <pc:spChg chg="mod">
          <ac:chgData name="Pauline Smyth" userId="de5ce227-53e3-42c9-b7e0-2fb7785ba6f5" providerId="ADAL" clId="{3FE824AE-95D6-40D9-AC13-F834003BB2E4}" dt="2022-02-02T21:49:18.912" v="9060" actId="20577"/>
          <ac:spMkLst>
            <pc:docMk/>
            <pc:sldMk cId="3680880196" sldId="327"/>
            <ac:spMk id="3" creationId="{C27CEB2B-68EE-4FE5-9635-0FE14B3E9DC2}"/>
          </ac:spMkLst>
        </pc:spChg>
      </pc:sldChg>
      <pc:sldChg chg="add del ord">
        <pc:chgData name="Pauline Smyth" userId="de5ce227-53e3-42c9-b7e0-2fb7785ba6f5" providerId="ADAL" clId="{3FE824AE-95D6-40D9-AC13-F834003BB2E4}" dt="2022-02-02T21:49:46.736" v="9061" actId="47"/>
        <pc:sldMkLst>
          <pc:docMk/>
          <pc:sldMk cId="1884046974" sldId="328"/>
        </pc:sldMkLst>
      </pc:sldChg>
      <pc:sldChg chg="modSp add mod setBg">
        <pc:chgData name="Pauline Smyth" userId="de5ce227-53e3-42c9-b7e0-2fb7785ba6f5" providerId="ADAL" clId="{3FE824AE-95D6-40D9-AC13-F834003BB2E4}" dt="2022-02-02T22:02:03.753" v="9381" actId="20577"/>
        <pc:sldMkLst>
          <pc:docMk/>
          <pc:sldMk cId="2573536551" sldId="328"/>
        </pc:sldMkLst>
        <pc:spChg chg="mod">
          <ac:chgData name="Pauline Smyth" userId="de5ce227-53e3-42c9-b7e0-2fb7785ba6f5" providerId="ADAL" clId="{3FE824AE-95D6-40D9-AC13-F834003BB2E4}" dt="2022-02-02T22:02:03.753" v="9381" actId="20577"/>
          <ac:spMkLst>
            <pc:docMk/>
            <pc:sldMk cId="2573536551" sldId="328"/>
            <ac:spMk id="2" creationId="{67AEC5AF-1092-45F8-8158-B9C52487E375}"/>
          </ac:spMkLst>
        </pc:spChg>
        <pc:spChg chg="mod">
          <ac:chgData name="Pauline Smyth" userId="de5ce227-53e3-42c9-b7e0-2fb7785ba6f5" providerId="ADAL" clId="{3FE824AE-95D6-40D9-AC13-F834003BB2E4}" dt="2022-02-02T21:59:07.335" v="9379" actId="20577"/>
          <ac:spMkLst>
            <pc:docMk/>
            <pc:sldMk cId="2573536551" sldId="328"/>
            <ac:spMk id="3" creationId="{27209DD5-5E5D-45D9-8A23-3FD8AE28C9C5}"/>
          </ac:spMkLst>
        </pc:spChg>
      </pc:sldChg>
      <pc:sldChg chg="add del">
        <pc:chgData name="Pauline Smyth" userId="de5ce227-53e3-42c9-b7e0-2fb7785ba6f5" providerId="ADAL" clId="{3FE824AE-95D6-40D9-AC13-F834003BB2E4}" dt="2022-02-02T21:53:50.669" v="9063" actId="47"/>
        <pc:sldMkLst>
          <pc:docMk/>
          <pc:sldMk cId="4281267497" sldId="328"/>
        </pc:sldMkLst>
      </pc:sldChg>
      <pc:sldChg chg="modSp add mod ord">
        <pc:chgData name="Pauline Smyth" userId="de5ce227-53e3-42c9-b7e0-2fb7785ba6f5" providerId="ADAL" clId="{3FE824AE-95D6-40D9-AC13-F834003BB2E4}" dt="2022-02-06T21:34:52.582" v="10677" actId="20577"/>
        <pc:sldMkLst>
          <pc:docMk/>
          <pc:sldMk cId="4129583631" sldId="329"/>
        </pc:sldMkLst>
        <pc:spChg chg="mod">
          <ac:chgData name="Pauline Smyth" userId="de5ce227-53e3-42c9-b7e0-2fb7785ba6f5" providerId="ADAL" clId="{3FE824AE-95D6-40D9-AC13-F834003BB2E4}" dt="2022-02-06T20:17:03.148" v="9393" actId="20577"/>
          <ac:spMkLst>
            <pc:docMk/>
            <pc:sldMk cId="4129583631" sldId="329"/>
            <ac:spMk id="2" creationId="{357D641E-874D-4D39-AE87-D0F23C47722D}"/>
          </ac:spMkLst>
        </pc:spChg>
        <pc:spChg chg="mod">
          <ac:chgData name="Pauline Smyth" userId="de5ce227-53e3-42c9-b7e0-2fb7785ba6f5" providerId="ADAL" clId="{3FE824AE-95D6-40D9-AC13-F834003BB2E4}" dt="2022-02-06T21:34:52.582" v="10677" actId="20577"/>
          <ac:spMkLst>
            <pc:docMk/>
            <pc:sldMk cId="4129583631" sldId="329"/>
            <ac:spMk id="3" creationId="{C27CEB2B-68EE-4FE5-9635-0FE14B3E9DC2}"/>
          </ac:spMkLst>
        </pc:spChg>
      </pc:sldChg>
      <pc:sldChg chg="add">
        <pc:chgData name="Pauline Smyth" userId="de5ce227-53e3-42c9-b7e0-2fb7785ba6f5" providerId="ADAL" clId="{3FE824AE-95D6-40D9-AC13-F834003BB2E4}" dt="2022-02-06T20:25:41.204" v="9467" actId="2890"/>
        <pc:sldMkLst>
          <pc:docMk/>
          <pc:sldMk cId="2320496840" sldId="330"/>
        </pc:sldMkLst>
      </pc:sldChg>
      <pc:sldChg chg="addSp delSp modSp add mod delAnim">
        <pc:chgData name="Pauline Smyth" userId="de5ce227-53e3-42c9-b7e0-2fb7785ba6f5" providerId="ADAL" clId="{3FE824AE-95D6-40D9-AC13-F834003BB2E4}" dt="2022-02-06T21:26:04.670" v="10434" actId="20577"/>
        <pc:sldMkLst>
          <pc:docMk/>
          <pc:sldMk cId="3777346101" sldId="331"/>
        </pc:sldMkLst>
        <pc:spChg chg="mod">
          <ac:chgData name="Pauline Smyth" userId="de5ce227-53e3-42c9-b7e0-2fb7785ba6f5" providerId="ADAL" clId="{3FE824AE-95D6-40D9-AC13-F834003BB2E4}" dt="2022-02-06T20:33:33.802" v="9943" actId="20577"/>
          <ac:spMkLst>
            <pc:docMk/>
            <pc:sldMk cId="3777346101" sldId="331"/>
            <ac:spMk id="2" creationId="{67AEC5AF-1092-45F8-8158-B9C52487E375}"/>
          </ac:spMkLst>
        </pc:spChg>
        <pc:spChg chg="del mod">
          <ac:chgData name="Pauline Smyth" userId="de5ce227-53e3-42c9-b7e0-2fb7785ba6f5" providerId="ADAL" clId="{3FE824AE-95D6-40D9-AC13-F834003BB2E4}" dt="2022-02-06T20:40:12.047" v="9945" actId="478"/>
          <ac:spMkLst>
            <pc:docMk/>
            <pc:sldMk cId="3777346101" sldId="331"/>
            <ac:spMk id="3" creationId="{C33A5DC5-8C96-4AC1-A36A-8CC2B2B9FB57}"/>
          </ac:spMkLst>
        </pc:spChg>
        <pc:spChg chg="add del mod">
          <ac:chgData name="Pauline Smyth" userId="de5ce227-53e3-42c9-b7e0-2fb7785ba6f5" providerId="ADAL" clId="{3FE824AE-95D6-40D9-AC13-F834003BB2E4}" dt="2022-02-06T20:40:15.550" v="9946" actId="478"/>
          <ac:spMkLst>
            <pc:docMk/>
            <pc:sldMk cId="3777346101" sldId="331"/>
            <ac:spMk id="5" creationId="{DAF0F96E-C2D1-4AFE-B167-BA360F984A06}"/>
          </ac:spMkLst>
        </pc:spChg>
        <pc:spChg chg="add mod">
          <ac:chgData name="Pauline Smyth" userId="de5ce227-53e3-42c9-b7e0-2fb7785ba6f5" providerId="ADAL" clId="{3FE824AE-95D6-40D9-AC13-F834003BB2E4}" dt="2022-02-06T21:26:04.670" v="10434" actId="20577"/>
          <ac:spMkLst>
            <pc:docMk/>
            <pc:sldMk cId="3777346101" sldId="331"/>
            <ac:spMk id="6" creationId="{9880D071-2E18-4146-A0AF-172BED7B8A07}"/>
          </ac:spMkLst>
        </pc:spChg>
        <pc:spChg chg="add mod">
          <ac:chgData name="Pauline Smyth" userId="de5ce227-53e3-42c9-b7e0-2fb7785ba6f5" providerId="ADAL" clId="{3FE824AE-95D6-40D9-AC13-F834003BB2E4}" dt="2022-02-06T20:52:43.125" v="10036" actId="1076"/>
          <ac:spMkLst>
            <pc:docMk/>
            <pc:sldMk cId="3777346101" sldId="331"/>
            <ac:spMk id="9" creationId="{311910E3-3ED1-4E13-80F1-BA2B9A8745F2}"/>
          </ac:spMkLst>
        </pc:spChg>
        <pc:picChg chg="add mod">
          <ac:chgData name="Pauline Smyth" userId="de5ce227-53e3-42c9-b7e0-2fb7785ba6f5" providerId="ADAL" clId="{3FE824AE-95D6-40D9-AC13-F834003BB2E4}" dt="2022-02-06T20:52:54.069" v="10037" actId="1076"/>
          <ac:picMkLst>
            <pc:docMk/>
            <pc:sldMk cId="3777346101" sldId="331"/>
            <ac:picMk id="1026" creationId="{CE698157-F929-4C25-B762-EFE3B3092F70}"/>
          </ac:picMkLst>
        </pc:picChg>
        <pc:picChg chg="add mod">
          <ac:chgData name="Pauline Smyth" userId="de5ce227-53e3-42c9-b7e0-2fb7785ba6f5" providerId="ADAL" clId="{3FE824AE-95D6-40D9-AC13-F834003BB2E4}" dt="2022-02-06T20:52:19.490" v="10024" actId="1076"/>
          <ac:picMkLst>
            <pc:docMk/>
            <pc:sldMk cId="3777346101" sldId="331"/>
            <ac:picMk id="1028" creationId="{FE1FBEA8-0902-47BB-8E66-CE525E56CD1E}"/>
          </ac:picMkLst>
        </pc:picChg>
      </pc:sldChg>
      <pc:sldChg chg="addSp delSp modSp add mod">
        <pc:chgData name="Pauline Smyth" userId="de5ce227-53e3-42c9-b7e0-2fb7785ba6f5" providerId="ADAL" clId="{3FE824AE-95D6-40D9-AC13-F834003BB2E4}" dt="2022-02-06T21:19:53.639" v="10134" actId="22"/>
        <pc:sldMkLst>
          <pc:docMk/>
          <pc:sldMk cId="3679290867" sldId="332"/>
        </pc:sldMkLst>
        <pc:spChg chg="add mod">
          <ac:chgData name="Pauline Smyth" userId="de5ce227-53e3-42c9-b7e0-2fb7785ba6f5" providerId="ADAL" clId="{3FE824AE-95D6-40D9-AC13-F834003BB2E4}" dt="2022-02-06T20:53:44.696" v="10100" actId="20577"/>
          <ac:spMkLst>
            <pc:docMk/>
            <pc:sldMk cId="3679290867" sldId="332"/>
            <ac:spMk id="7" creationId="{1660DD8E-2658-4E80-B0CD-C9732E3F99D4}"/>
          </ac:spMkLst>
        </pc:spChg>
        <pc:picChg chg="add mod">
          <ac:chgData name="Pauline Smyth" userId="de5ce227-53e3-42c9-b7e0-2fb7785ba6f5" providerId="ADAL" clId="{3FE824AE-95D6-40D9-AC13-F834003BB2E4}" dt="2022-02-06T20:53:03.854" v="10039" actId="1076"/>
          <ac:picMkLst>
            <pc:docMk/>
            <pc:sldMk cId="3679290867" sldId="332"/>
            <ac:picMk id="4" creationId="{7734868C-81E8-4CB2-A10C-05777C6894FA}"/>
          </ac:picMkLst>
        </pc:picChg>
        <pc:picChg chg="add del">
          <ac:chgData name="Pauline Smyth" userId="de5ce227-53e3-42c9-b7e0-2fb7785ba6f5" providerId="ADAL" clId="{3FE824AE-95D6-40D9-AC13-F834003BB2E4}" dt="2022-02-06T21:19:53.639" v="10134" actId="22"/>
          <ac:picMkLst>
            <pc:docMk/>
            <pc:sldMk cId="3679290867" sldId="332"/>
            <ac:picMk id="6" creationId="{2D450507-E61D-4191-AC96-9273B9E5674E}"/>
          </ac:picMkLst>
        </pc:picChg>
        <pc:picChg chg="del">
          <ac:chgData name="Pauline Smyth" userId="de5ce227-53e3-42c9-b7e0-2fb7785ba6f5" providerId="ADAL" clId="{3FE824AE-95D6-40D9-AC13-F834003BB2E4}" dt="2022-02-06T20:50:37.046" v="9957" actId="478"/>
          <ac:picMkLst>
            <pc:docMk/>
            <pc:sldMk cId="3679290867" sldId="332"/>
            <ac:picMk id="1026" creationId="{CE698157-F929-4C25-B762-EFE3B3092F70}"/>
          </ac:picMkLst>
        </pc:picChg>
        <pc:picChg chg="del">
          <ac:chgData name="Pauline Smyth" userId="de5ce227-53e3-42c9-b7e0-2fb7785ba6f5" providerId="ADAL" clId="{3FE824AE-95D6-40D9-AC13-F834003BB2E4}" dt="2022-02-06T20:50:38.795" v="9958" actId="478"/>
          <ac:picMkLst>
            <pc:docMk/>
            <pc:sldMk cId="3679290867" sldId="332"/>
            <ac:picMk id="1028" creationId="{FE1FBEA8-0902-47BB-8E66-CE525E56CD1E}"/>
          </ac:picMkLst>
        </pc:picChg>
      </pc:sldChg>
      <pc:sldChg chg="addSp delSp modSp add mod ord modAnim">
        <pc:chgData name="Pauline Smyth" userId="de5ce227-53e3-42c9-b7e0-2fb7785ba6f5" providerId="ADAL" clId="{3FE824AE-95D6-40D9-AC13-F834003BB2E4}" dt="2022-02-06T21:11:24.959" v="10132"/>
        <pc:sldMkLst>
          <pc:docMk/>
          <pc:sldMk cId="3390123439" sldId="333"/>
        </pc:sldMkLst>
        <pc:spChg chg="mod">
          <ac:chgData name="Pauline Smyth" userId="de5ce227-53e3-42c9-b7e0-2fb7785ba6f5" providerId="ADAL" clId="{3FE824AE-95D6-40D9-AC13-F834003BB2E4}" dt="2022-02-06T21:11:21.485" v="10131" actId="20577"/>
          <ac:spMkLst>
            <pc:docMk/>
            <pc:sldMk cId="3390123439" sldId="333"/>
            <ac:spMk id="2" creationId="{67AEC5AF-1092-45F8-8158-B9C52487E375}"/>
          </ac:spMkLst>
        </pc:spChg>
        <pc:spChg chg="mod">
          <ac:chgData name="Pauline Smyth" userId="de5ce227-53e3-42c9-b7e0-2fb7785ba6f5" providerId="ADAL" clId="{3FE824AE-95D6-40D9-AC13-F834003BB2E4}" dt="2022-02-06T21:10:05.682" v="10119" actId="6549"/>
          <ac:spMkLst>
            <pc:docMk/>
            <pc:sldMk cId="3390123439" sldId="333"/>
            <ac:spMk id="3" creationId="{C33A5DC5-8C96-4AC1-A36A-8CC2B2B9FB57}"/>
          </ac:spMkLst>
        </pc:spChg>
        <pc:picChg chg="add del mod">
          <ac:chgData name="Pauline Smyth" userId="de5ce227-53e3-42c9-b7e0-2fb7785ba6f5" providerId="ADAL" clId="{3FE824AE-95D6-40D9-AC13-F834003BB2E4}" dt="2022-02-06T21:11:00.869" v="10123" actId="21"/>
          <ac:picMkLst>
            <pc:docMk/>
            <pc:sldMk cId="3390123439" sldId="333"/>
            <ac:picMk id="5" creationId="{F6F89777-D01E-47B2-813A-A515D3903262}"/>
          </ac:picMkLst>
        </pc:picChg>
        <pc:picChg chg="add mod">
          <ac:chgData name="Pauline Smyth" userId="de5ce227-53e3-42c9-b7e0-2fb7785ba6f5" providerId="ADAL" clId="{3FE824AE-95D6-40D9-AC13-F834003BB2E4}" dt="2022-02-06T21:11:24.959" v="10132"/>
          <ac:picMkLst>
            <pc:docMk/>
            <pc:sldMk cId="3390123439" sldId="333"/>
            <ac:picMk id="6" creationId="{FCB2BBA3-0DAC-433E-AABB-A58236210091}"/>
          </ac:picMkLst>
        </pc:picChg>
      </pc:sldChg>
      <pc:sldChg chg="addSp delSp modSp add mod">
        <pc:chgData name="Pauline Smyth" userId="de5ce227-53e3-42c9-b7e0-2fb7785ba6f5" providerId="ADAL" clId="{3FE824AE-95D6-40D9-AC13-F834003BB2E4}" dt="2022-02-06T21:46:54.287" v="10754" actId="14100"/>
        <pc:sldMkLst>
          <pc:docMk/>
          <pc:sldMk cId="440877080" sldId="334"/>
        </pc:sldMkLst>
        <pc:spChg chg="mod">
          <ac:chgData name="Pauline Smyth" userId="de5ce227-53e3-42c9-b7e0-2fb7785ba6f5" providerId="ADAL" clId="{3FE824AE-95D6-40D9-AC13-F834003BB2E4}" dt="2022-02-06T21:46:54.287" v="10754" actId="14100"/>
          <ac:spMkLst>
            <pc:docMk/>
            <pc:sldMk cId="440877080" sldId="334"/>
            <ac:spMk id="2" creationId="{67AEC5AF-1092-45F8-8158-B9C52487E375}"/>
          </ac:spMkLst>
        </pc:spChg>
        <pc:spChg chg="del">
          <ac:chgData name="Pauline Smyth" userId="de5ce227-53e3-42c9-b7e0-2fb7785ba6f5" providerId="ADAL" clId="{3FE824AE-95D6-40D9-AC13-F834003BB2E4}" dt="2022-02-06T21:20:05.941" v="10137" actId="478"/>
          <ac:spMkLst>
            <pc:docMk/>
            <pc:sldMk cId="440877080" sldId="334"/>
            <ac:spMk id="7" creationId="{1660DD8E-2658-4E80-B0CD-C9732E3F99D4}"/>
          </ac:spMkLst>
        </pc:spChg>
        <pc:picChg chg="del">
          <ac:chgData name="Pauline Smyth" userId="de5ce227-53e3-42c9-b7e0-2fb7785ba6f5" providerId="ADAL" clId="{3FE824AE-95D6-40D9-AC13-F834003BB2E4}" dt="2022-02-06T21:20:01.775" v="10136" actId="478"/>
          <ac:picMkLst>
            <pc:docMk/>
            <pc:sldMk cId="440877080" sldId="334"/>
            <ac:picMk id="4" creationId="{7734868C-81E8-4CB2-A10C-05777C6894FA}"/>
          </ac:picMkLst>
        </pc:picChg>
        <pc:picChg chg="add mod">
          <ac:chgData name="Pauline Smyth" userId="de5ce227-53e3-42c9-b7e0-2fb7785ba6f5" providerId="ADAL" clId="{3FE824AE-95D6-40D9-AC13-F834003BB2E4}" dt="2022-02-06T21:46:39.265" v="10751" actId="14100"/>
          <ac:picMkLst>
            <pc:docMk/>
            <pc:sldMk cId="440877080" sldId="334"/>
            <ac:picMk id="5" creationId="{F71C680D-BEBE-4F89-9C78-E9A3639C4E8F}"/>
          </ac:picMkLst>
        </pc:picChg>
        <pc:picChg chg="add mod">
          <ac:chgData name="Pauline Smyth" userId="de5ce227-53e3-42c9-b7e0-2fb7785ba6f5" providerId="ADAL" clId="{3FE824AE-95D6-40D9-AC13-F834003BB2E4}" dt="2022-02-06T21:46:46.781" v="10753" actId="1076"/>
          <ac:picMkLst>
            <pc:docMk/>
            <pc:sldMk cId="440877080" sldId="334"/>
            <ac:picMk id="8" creationId="{C7EBA925-3AD6-4B36-9885-6E6F6B9C6ACE}"/>
          </ac:picMkLst>
        </pc:picChg>
      </pc:sldChg>
      <pc:sldChg chg="addSp delSp modSp add mod setBg">
        <pc:chgData name="Pauline Smyth" userId="de5ce227-53e3-42c9-b7e0-2fb7785ba6f5" providerId="ADAL" clId="{3FE824AE-95D6-40D9-AC13-F834003BB2E4}" dt="2022-02-06T21:49:09.025" v="10757" actId="27636"/>
        <pc:sldMkLst>
          <pc:docMk/>
          <pc:sldMk cId="866064124" sldId="335"/>
        </pc:sldMkLst>
        <pc:spChg chg="mod">
          <ac:chgData name="Pauline Smyth" userId="de5ce227-53e3-42c9-b7e0-2fb7785ba6f5" providerId="ADAL" clId="{3FE824AE-95D6-40D9-AC13-F834003BB2E4}" dt="2022-02-06T21:45:23.866" v="10745" actId="1076"/>
          <ac:spMkLst>
            <pc:docMk/>
            <pc:sldMk cId="866064124" sldId="335"/>
            <ac:spMk id="2" creationId="{67AEC5AF-1092-45F8-8158-B9C52487E375}"/>
          </ac:spMkLst>
        </pc:spChg>
        <pc:spChg chg="add mod">
          <ac:chgData name="Pauline Smyth" userId="de5ce227-53e3-42c9-b7e0-2fb7785ba6f5" providerId="ADAL" clId="{3FE824AE-95D6-40D9-AC13-F834003BB2E4}" dt="2022-02-06T21:49:09.025" v="10757" actId="27636"/>
          <ac:spMkLst>
            <pc:docMk/>
            <pc:sldMk cId="866064124" sldId="335"/>
            <ac:spMk id="3" creationId="{EFC731AC-2248-4F17-BF05-B96055CF7D69}"/>
          </ac:spMkLst>
        </pc:spChg>
        <pc:spChg chg="add del">
          <ac:chgData name="Pauline Smyth" userId="de5ce227-53e3-42c9-b7e0-2fb7785ba6f5" providerId="ADAL" clId="{3FE824AE-95D6-40D9-AC13-F834003BB2E4}" dt="2022-02-06T21:44:11.779" v="10729" actId="26606"/>
          <ac:spMkLst>
            <pc:docMk/>
            <pc:sldMk cId="866064124" sldId="335"/>
            <ac:spMk id="11" creationId="{95CB840F-8E41-4CA5-B79B-25CC80AD234A}"/>
          </ac:spMkLst>
        </pc:spChg>
        <pc:spChg chg="add del">
          <ac:chgData name="Pauline Smyth" userId="de5ce227-53e3-42c9-b7e0-2fb7785ba6f5" providerId="ADAL" clId="{3FE824AE-95D6-40D9-AC13-F834003BB2E4}" dt="2022-02-06T21:44:49.798" v="10736" actId="26606"/>
          <ac:spMkLst>
            <pc:docMk/>
            <pc:sldMk cId="866064124" sldId="335"/>
            <ac:spMk id="13" creationId="{37D54B6C-87D0-4C03-8335-3955179D2B5B}"/>
          </ac:spMkLst>
        </pc:spChg>
        <pc:spChg chg="add del">
          <ac:chgData name="Pauline Smyth" userId="de5ce227-53e3-42c9-b7e0-2fb7785ba6f5" providerId="ADAL" clId="{3FE824AE-95D6-40D9-AC13-F834003BB2E4}" dt="2022-02-06T21:44:49.798" v="10736" actId="26606"/>
          <ac:spMkLst>
            <pc:docMk/>
            <pc:sldMk cId="866064124" sldId="335"/>
            <ac:spMk id="14" creationId="{A98FD4FC-479A-4C2B-84A5-CF81E055FBC0}"/>
          </ac:spMkLst>
        </pc:spChg>
        <pc:spChg chg="add">
          <ac:chgData name="Pauline Smyth" userId="de5ce227-53e3-42c9-b7e0-2fb7785ba6f5" providerId="ADAL" clId="{3FE824AE-95D6-40D9-AC13-F834003BB2E4}" dt="2022-02-06T21:44:49.798" v="10736" actId="26606"/>
          <ac:spMkLst>
            <pc:docMk/>
            <pc:sldMk cId="866064124" sldId="335"/>
            <ac:spMk id="19" creationId="{95CB840F-8E41-4CA5-B79B-25CC80AD234A}"/>
          </ac:spMkLst>
        </pc:spChg>
        <pc:picChg chg="del">
          <ac:chgData name="Pauline Smyth" userId="de5ce227-53e3-42c9-b7e0-2fb7785ba6f5" providerId="ADAL" clId="{3FE824AE-95D6-40D9-AC13-F834003BB2E4}" dt="2022-02-06T21:22:41.691" v="10161" actId="478"/>
          <ac:picMkLst>
            <pc:docMk/>
            <pc:sldMk cId="866064124" sldId="335"/>
            <ac:picMk id="5" creationId="{F71C680D-BEBE-4F89-9C78-E9A3639C4E8F}"/>
          </ac:picMkLst>
        </pc:picChg>
        <pc:picChg chg="add mod">
          <ac:chgData name="Pauline Smyth" userId="de5ce227-53e3-42c9-b7e0-2fb7785ba6f5" providerId="ADAL" clId="{3FE824AE-95D6-40D9-AC13-F834003BB2E4}" dt="2022-02-06T21:49:05.016" v="10755" actId="1076"/>
          <ac:picMkLst>
            <pc:docMk/>
            <pc:sldMk cId="866064124" sldId="335"/>
            <ac:picMk id="6" creationId="{73835C4A-6A97-494D-9A7C-9457EB82CDF1}"/>
          </ac:picMkLst>
        </pc:picChg>
      </pc:sldChg>
      <pc:sldChg chg="addSp delSp modSp add mod setBg modAnim">
        <pc:chgData name="Pauline Smyth" userId="de5ce227-53e3-42c9-b7e0-2fb7785ba6f5" providerId="ADAL" clId="{3FE824AE-95D6-40D9-AC13-F834003BB2E4}" dt="2022-02-06T21:43:36.501" v="10726" actId="14100"/>
        <pc:sldMkLst>
          <pc:docMk/>
          <pc:sldMk cId="634381255" sldId="336"/>
        </pc:sldMkLst>
        <pc:spChg chg="mod">
          <ac:chgData name="Pauline Smyth" userId="de5ce227-53e3-42c9-b7e0-2fb7785ba6f5" providerId="ADAL" clId="{3FE824AE-95D6-40D9-AC13-F834003BB2E4}" dt="2022-02-06T21:43:36.501" v="10726" actId="14100"/>
          <ac:spMkLst>
            <pc:docMk/>
            <pc:sldMk cId="634381255" sldId="336"/>
            <ac:spMk id="2" creationId="{67AEC5AF-1092-45F8-8158-B9C52487E375}"/>
          </ac:spMkLst>
        </pc:spChg>
        <pc:spChg chg="mod">
          <ac:chgData name="Pauline Smyth" userId="de5ce227-53e3-42c9-b7e0-2fb7785ba6f5" providerId="ADAL" clId="{3FE824AE-95D6-40D9-AC13-F834003BB2E4}" dt="2022-02-06T21:42:59.283" v="10719" actId="26606"/>
          <ac:spMkLst>
            <pc:docMk/>
            <pc:sldMk cId="634381255" sldId="336"/>
            <ac:spMk id="3" creationId="{C33A5DC5-8C96-4AC1-A36A-8CC2B2B9FB57}"/>
          </ac:spMkLst>
        </pc:spChg>
        <pc:spChg chg="add">
          <ac:chgData name="Pauline Smyth" userId="de5ce227-53e3-42c9-b7e0-2fb7785ba6f5" providerId="ADAL" clId="{3FE824AE-95D6-40D9-AC13-F834003BB2E4}" dt="2022-02-06T21:42:59.283" v="10719" actId="26606"/>
          <ac:spMkLst>
            <pc:docMk/>
            <pc:sldMk cId="634381255" sldId="336"/>
            <ac:spMk id="12" creationId="{95CB840F-8E41-4CA5-B79B-25CC80AD234A}"/>
          </ac:spMkLst>
        </pc:spChg>
        <pc:picChg chg="add del">
          <ac:chgData name="Pauline Smyth" userId="de5ce227-53e3-42c9-b7e0-2fb7785ba6f5" providerId="ADAL" clId="{3FE824AE-95D6-40D9-AC13-F834003BB2E4}" dt="2022-02-06T21:42:33.261" v="10717" actId="478"/>
          <ac:picMkLst>
            <pc:docMk/>
            <pc:sldMk cId="634381255" sldId="336"/>
            <ac:picMk id="5" creationId="{BBAC276C-5D60-47EB-8F80-9561FB39293C}"/>
          </ac:picMkLst>
        </pc:picChg>
        <pc:picChg chg="add mod">
          <ac:chgData name="Pauline Smyth" userId="de5ce227-53e3-42c9-b7e0-2fb7785ba6f5" providerId="ADAL" clId="{3FE824AE-95D6-40D9-AC13-F834003BB2E4}" dt="2022-02-06T21:43:19.529" v="10722" actId="14100"/>
          <ac:picMkLst>
            <pc:docMk/>
            <pc:sldMk cId="634381255" sldId="336"/>
            <ac:picMk id="7" creationId="{0A127130-1663-49CF-853C-1C17B278544B}"/>
          </ac:picMkLst>
        </pc:picChg>
      </pc:sldChg>
      <pc:sldChg chg="addSp delSp modSp mod">
        <pc:chgData name="Pauline Smyth" userId="de5ce227-53e3-42c9-b7e0-2fb7785ba6f5" providerId="ADAL" clId="{3FE824AE-95D6-40D9-AC13-F834003BB2E4}" dt="2022-02-15T12:55:32.478" v="13191" actId="14100"/>
        <pc:sldMkLst>
          <pc:docMk/>
          <pc:sldMk cId="4066540504" sldId="347"/>
        </pc:sldMkLst>
        <pc:spChg chg="del">
          <ac:chgData name="Pauline Smyth" userId="de5ce227-53e3-42c9-b7e0-2fb7785ba6f5" providerId="ADAL" clId="{3FE824AE-95D6-40D9-AC13-F834003BB2E4}" dt="2022-02-15T12:55:21.505" v="13189" actId="26606"/>
          <ac:spMkLst>
            <pc:docMk/>
            <pc:sldMk cId="4066540504" sldId="347"/>
            <ac:spMk id="6" creationId="{1E70A317-DCED-4E80-AA2D-467D8702E5CB}"/>
          </ac:spMkLst>
        </pc:spChg>
        <pc:spChg chg="del">
          <ac:chgData name="Pauline Smyth" userId="de5ce227-53e3-42c9-b7e0-2fb7785ba6f5" providerId="ADAL" clId="{3FE824AE-95D6-40D9-AC13-F834003BB2E4}" dt="2022-02-15T12:55:21.505" v="13189" actId="26606"/>
          <ac:spMkLst>
            <pc:docMk/>
            <pc:sldMk cId="4066540504" sldId="347"/>
            <ac:spMk id="11" creationId="{A6D87845-294F-40CB-BC48-46455460D292}"/>
          </ac:spMkLst>
        </pc:spChg>
        <pc:spChg chg="add">
          <ac:chgData name="Pauline Smyth" userId="de5ce227-53e3-42c9-b7e0-2fb7785ba6f5" providerId="ADAL" clId="{3FE824AE-95D6-40D9-AC13-F834003BB2E4}" dt="2022-02-15T12:55:21.505" v="13189" actId="26606"/>
          <ac:spMkLst>
            <pc:docMk/>
            <pc:sldMk cId="4066540504" sldId="347"/>
            <ac:spMk id="16" creationId="{1E70A317-DCED-4E80-AA2D-467D8702E5CB}"/>
          </ac:spMkLst>
        </pc:spChg>
        <pc:spChg chg="add">
          <ac:chgData name="Pauline Smyth" userId="de5ce227-53e3-42c9-b7e0-2fb7785ba6f5" providerId="ADAL" clId="{3FE824AE-95D6-40D9-AC13-F834003BB2E4}" dt="2022-02-15T12:55:21.505" v="13189" actId="26606"/>
          <ac:spMkLst>
            <pc:docMk/>
            <pc:sldMk cId="4066540504" sldId="347"/>
            <ac:spMk id="18" creationId="{A6D87845-294F-40CB-BC48-46455460D292}"/>
          </ac:spMkLst>
        </pc:spChg>
        <pc:picChg chg="del">
          <ac:chgData name="Pauline Smyth" userId="de5ce227-53e3-42c9-b7e0-2fb7785ba6f5" providerId="ADAL" clId="{3FE824AE-95D6-40D9-AC13-F834003BB2E4}" dt="2022-02-15T12:23:31.817" v="13186" actId="478"/>
          <ac:picMkLst>
            <pc:docMk/>
            <pc:sldMk cId="4066540504" sldId="347"/>
            <ac:picMk id="4" creationId="{08ECE355-76D9-474B-B8B4-D35B7A9B58DF}"/>
          </ac:picMkLst>
        </pc:picChg>
        <pc:picChg chg="add mod">
          <ac:chgData name="Pauline Smyth" userId="de5ce227-53e3-42c9-b7e0-2fb7785ba6f5" providerId="ADAL" clId="{3FE824AE-95D6-40D9-AC13-F834003BB2E4}" dt="2022-02-15T12:55:32.478" v="13191" actId="14100"/>
          <ac:picMkLst>
            <pc:docMk/>
            <pc:sldMk cId="4066540504" sldId="347"/>
            <ac:picMk id="5" creationId="{1E365ADC-48AF-49B7-B390-43844147F5B8}"/>
          </ac:picMkLst>
        </pc:picChg>
      </pc:sldChg>
      <pc:sldChg chg="addSp modSp mod">
        <pc:chgData name="Pauline Smyth" userId="de5ce227-53e3-42c9-b7e0-2fb7785ba6f5" providerId="ADAL" clId="{3FE824AE-95D6-40D9-AC13-F834003BB2E4}" dt="2022-02-13T08:45:36.642" v="11367" actId="1076"/>
        <pc:sldMkLst>
          <pc:docMk/>
          <pc:sldMk cId="2289002276" sldId="353"/>
        </pc:sldMkLst>
        <pc:spChg chg="add mod">
          <ac:chgData name="Pauline Smyth" userId="de5ce227-53e3-42c9-b7e0-2fb7785ba6f5" providerId="ADAL" clId="{3FE824AE-95D6-40D9-AC13-F834003BB2E4}" dt="2022-02-13T08:45:33.779" v="11366" actId="2710"/>
          <ac:spMkLst>
            <pc:docMk/>
            <pc:sldMk cId="2289002276" sldId="353"/>
            <ac:spMk id="2" creationId="{E82C4A5A-622A-4C11-844A-F51801053835}"/>
          </ac:spMkLst>
        </pc:spChg>
        <pc:picChg chg="mod">
          <ac:chgData name="Pauline Smyth" userId="de5ce227-53e3-42c9-b7e0-2fb7785ba6f5" providerId="ADAL" clId="{3FE824AE-95D6-40D9-AC13-F834003BB2E4}" dt="2022-02-13T08:45:36.642" v="11367" actId="1076"/>
          <ac:picMkLst>
            <pc:docMk/>
            <pc:sldMk cId="2289002276" sldId="353"/>
            <ac:picMk id="3" creationId="{DF58E66D-8C9E-4339-AC24-91BC7A267785}"/>
          </ac:picMkLst>
        </pc:picChg>
      </pc:sldChg>
      <pc:sldChg chg="modSp mod">
        <pc:chgData name="Pauline Smyth" userId="de5ce227-53e3-42c9-b7e0-2fb7785ba6f5" providerId="ADAL" clId="{3FE824AE-95D6-40D9-AC13-F834003BB2E4}" dt="2022-02-13T09:06:16.134" v="11840" actId="1076"/>
        <pc:sldMkLst>
          <pc:docMk/>
          <pc:sldMk cId="1661708020" sldId="354"/>
        </pc:sldMkLst>
        <pc:picChg chg="mod">
          <ac:chgData name="Pauline Smyth" userId="de5ce227-53e3-42c9-b7e0-2fb7785ba6f5" providerId="ADAL" clId="{3FE824AE-95D6-40D9-AC13-F834003BB2E4}" dt="2022-02-13T09:06:16.134" v="11840" actId="1076"/>
          <ac:picMkLst>
            <pc:docMk/>
            <pc:sldMk cId="1661708020" sldId="354"/>
            <ac:picMk id="5" creationId="{5E65D090-8D9B-4212-821C-05C6F2703F7F}"/>
          </ac:picMkLst>
        </pc:picChg>
      </pc:sldChg>
      <pc:sldChg chg="modSp mod">
        <pc:chgData name="Pauline Smyth" userId="de5ce227-53e3-42c9-b7e0-2fb7785ba6f5" providerId="ADAL" clId="{3FE824AE-95D6-40D9-AC13-F834003BB2E4}" dt="2022-02-13T09:12:58.029" v="11883" actId="1076"/>
        <pc:sldMkLst>
          <pc:docMk/>
          <pc:sldMk cId="3734320053" sldId="356"/>
        </pc:sldMkLst>
        <pc:picChg chg="mod">
          <ac:chgData name="Pauline Smyth" userId="de5ce227-53e3-42c9-b7e0-2fb7785ba6f5" providerId="ADAL" clId="{3FE824AE-95D6-40D9-AC13-F834003BB2E4}" dt="2022-02-13T09:12:58.029" v="11883" actId="1076"/>
          <ac:picMkLst>
            <pc:docMk/>
            <pc:sldMk cId="3734320053" sldId="356"/>
            <ac:picMk id="3" creationId="{7CD77D14-430D-44E0-8778-686534000EBD}"/>
          </ac:picMkLst>
        </pc:picChg>
      </pc:sldChg>
      <pc:sldChg chg="modSp mod">
        <pc:chgData name="Pauline Smyth" userId="de5ce227-53e3-42c9-b7e0-2fb7785ba6f5" providerId="ADAL" clId="{3FE824AE-95D6-40D9-AC13-F834003BB2E4}" dt="2022-02-13T09:14:15.096" v="11885" actId="14100"/>
        <pc:sldMkLst>
          <pc:docMk/>
          <pc:sldMk cId="463669654" sldId="357"/>
        </pc:sldMkLst>
        <pc:picChg chg="mod">
          <ac:chgData name="Pauline Smyth" userId="de5ce227-53e3-42c9-b7e0-2fb7785ba6f5" providerId="ADAL" clId="{3FE824AE-95D6-40D9-AC13-F834003BB2E4}" dt="2022-02-13T09:14:15.096" v="11885" actId="14100"/>
          <ac:picMkLst>
            <pc:docMk/>
            <pc:sldMk cId="463669654" sldId="357"/>
            <ac:picMk id="3" creationId="{3B5B5FAC-B050-4F95-B41B-0112F4CD3E41}"/>
          </ac:picMkLst>
        </pc:picChg>
      </pc:sldChg>
      <pc:sldChg chg="addSp delSp modSp mod">
        <pc:chgData name="Pauline Smyth" userId="de5ce227-53e3-42c9-b7e0-2fb7785ba6f5" providerId="ADAL" clId="{3FE824AE-95D6-40D9-AC13-F834003BB2E4}" dt="2022-02-13T09:20:38.652" v="12001" actId="1076"/>
        <pc:sldMkLst>
          <pc:docMk/>
          <pc:sldMk cId="502356823" sldId="358"/>
        </pc:sldMkLst>
        <pc:spChg chg="mod">
          <ac:chgData name="Pauline Smyth" userId="de5ce227-53e3-42c9-b7e0-2fb7785ba6f5" providerId="ADAL" clId="{3FE824AE-95D6-40D9-AC13-F834003BB2E4}" dt="2022-02-13T09:19:33.463" v="11969" actId="404"/>
          <ac:spMkLst>
            <pc:docMk/>
            <pc:sldMk cId="502356823" sldId="358"/>
            <ac:spMk id="4" creationId="{1980B77E-8FBB-4914-9A8F-20B4C5EB2ABF}"/>
          </ac:spMkLst>
        </pc:spChg>
        <pc:spChg chg="mod">
          <ac:chgData name="Pauline Smyth" userId="de5ce227-53e3-42c9-b7e0-2fb7785ba6f5" providerId="ADAL" clId="{3FE824AE-95D6-40D9-AC13-F834003BB2E4}" dt="2022-02-13T09:18:02.237" v="11896" actId="1076"/>
          <ac:spMkLst>
            <pc:docMk/>
            <pc:sldMk cId="502356823" sldId="358"/>
            <ac:spMk id="6" creationId="{FD6037CB-127C-4861-86C9-0EC6CF6A3AC4}"/>
          </ac:spMkLst>
        </pc:spChg>
        <pc:spChg chg="add del mod">
          <ac:chgData name="Pauline Smyth" userId="de5ce227-53e3-42c9-b7e0-2fb7785ba6f5" providerId="ADAL" clId="{3FE824AE-95D6-40D9-AC13-F834003BB2E4}" dt="2022-02-13T09:17:51.460" v="11892"/>
          <ac:spMkLst>
            <pc:docMk/>
            <pc:sldMk cId="502356823" sldId="358"/>
            <ac:spMk id="7" creationId="{9AFD0A7E-C416-445D-A496-97F32D80D296}"/>
          </ac:spMkLst>
        </pc:spChg>
        <pc:spChg chg="add mod">
          <ac:chgData name="Pauline Smyth" userId="de5ce227-53e3-42c9-b7e0-2fb7785ba6f5" providerId="ADAL" clId="{3FE824AE-95D6-40D9-AC13-F834003BB2E4}" dt="2022-02-13T09:20:26.756" v="12000" actId="20577"/>
          <ac:spMkLst>
            <pc:docMk/>
            <pc:sldMk cId="502356823" sldId="358"/>
            <ac:spMk id="8" creationId="{AFD52D8A-26EC-40A4-85C2-0882ADCE09AB}"/>
          </ac:spMkLst>
        </pc:spChg>
        <pc:picChg chg="add mod">
          <ac:chgData name="Pauline Smyth" userId="de5ce227-53e3-42c9-b7e0-2fb7785ba6f5" providerId="ADAL" clId="{3FE824AE-95D6-40D9-AC13-F834003BB2E4}" dt="2022-02-13T09:20:38.652" v="12001" actId="1076"/>
          <ac:picMkLst>
            <pc:docMk/>
            <pc:sldMk cId="502356823" sldId="358"/>
            <ac:picMk id="3" creationId="{86B59239-9EA9-493E-9257-640A95926B49}"/>
          </ac:picMkLst>
        </pc:picChg>
        <pc:picChg chg="del">
          <ac:chgData name="Pauline Smyth" userId="de5ce227-53e3-42c9-b7e0-2fb7785ba6f5" providerId="ADAL" clId="{3FE824AE-95D6-40D9-AC13-F834003BB2E4}" dt="2022-02-13T09:17:25.029" v="11886" actId="478"/>
          <ac:picMkLst>
            <pc:docMk/>
            <pc:sldMk cId="502356823" sldId="358"/>
            <ac:picMk id="5" creationId="{50D0BCB4-6542-46A7-885D-B582D0CA5673}"/>
          </ac:picMkLst>
        </pc:picChg>
      </pc:sldChg>
      <pc:sldChg chg="addSp modSp mod">
        <pc:chgData name="Pauline Smyth" userId="de5ce227-53e3-42c9-b7e0-2fb7785ba6f5" providerId="ADAL" clId="{3FE824AE-95D6-40D9-AC13-F834003BB2E4}" dt="2022-02-13T09:31:09.137" v="12223" actId="27636"/>
        <pc:sldMkLst>
          <pc:docMk/>
          <pc:sldMk cId="3518975130" sldId="359"/>
        </pc:sldMkLst>
        <pc:spChg chg="mod">
          <ac:chgData name="Pauline Smyth" userId="de5ce227-53e3-42c9-b7e0-2fb7785ba6f5" providerId="ADAL" clId="{3FE824AE-95D6-40D9-AC13-F834003BB2E4}" dt="2022-02-13T09:31:09.137" v="12223" actId="27636"/>
          <ac:spMkLst>
            <pc:docMk/>
            <pc:sldMk cId="3518975130" sldId="359"/>
            <ac:spMk id="4" creationId="{1980B77E-8FBB-4914-9A8F-20B4C5EB2ABF}"/>
          </ac:spMkLst>
        </pc:spChg>
        <pc:picChg chg="add mod">
          <ac:chgData name="Pauline Smyth" userId="de5ce227-53e3-42c9-b7e0-2fb7785ba6f5" providerId="ADAL" clId="{3FE824AE-95D6-40D9-AC13-F834003BB2E4}" dt="2022-02-13T09:30:38.979" v="12221" actId="1076"/>
          <ac:picMkLst>
            <pc:docMk/>
            <pc:sldMk cId="3518975130" sldId="359"/>
            <ac:picMk id="7" creationId="{F9FABF88-BEA8-424D-A36D-4A9E88B7EBFB}"/>
          </ac:picMkLst>
        </pc:picChg>
      </pc:sldChg>
      <pc:sldChg chg="addSp delSp modSp mod">
        <pc:chgData name="Pauline Smyth" userId="de5ce227-53e3-42c9-b7e0-2fb7785ba6f5" providerId="ADAL" clId="{3FE824AE-95D6-40D9-AC13-F834003BB2E4}" dt="2022-02-13T09:49:42.047" v="12275" actId="1076"/>
        <pc:sldMkLst>
          <pc:docMk/>
          <pc:sldMk cId="1028452724" sldId="361"/>
        </pc:sldMkLst>
        <pc:spChg chg="mod ord">
          <ac:chgData name="Pauline Smyth" userId="de5ce227-53e3-42c9-b7e0-2fb7785ba6f5" providerId="ADAL" clId="{3FE824AE-95D6-40D9-AC13-F834003BB2E4}" dt="2022-02-13T09:48:25.455" v="12268" actId="1076"/>
          <ac:spMkLst>
            <pc:docMk/>
            <pc:sldMk cId="1028452724" sldId="361"/>
            <ac:spMk id="4" creationId="{1980B77E-8FBB-4914-9A8F-20B4C5EB2ABF}"/>
          </ac:spMkLst>
        </pc:spChg>
        <pc:spChg chg="del ord">
          <ac:chgData name="Pauline Smyth" userId="de5ce227-53e3-42c9-b7e0-2fb7785ba6f5" providerId="ADAL" clId="{3FE824AE-95D6-40D9-AC13-F834003BB2E4}" dt="2022-02-13T09:48:00.724" v="12262" actId="478"/>
          <ac:spMkLst>
            <pc:docMk/>
            <pc:sldMk cId="1028452724" sldId="361"/>
            <ac:spMk id="6" creationId="{FD6037CB-127C-4861-86C9-0EC6CF6A3AC4}"/>
          </ac:spMkLst>
        </pc:spChg>
        <pc:spChg chg="add del mod">
          <ac:chgData name="Pauline Smyth" userId="de5ce227-53e3-42c9-b7e0-2fb7785ba6f5" providerId="ADAL" clId="{3FE824AE-95D6-40D9-AC13-F834003BB2E4}" dt="2022-02-13T09:43:19.080" v="12235"/>
          <ac:spMkLst>
            <pc:docMk/>
            <pc:sldMk cId="1028452724" sldId="361"/>
            <ac:spMk id="11" creationId="{451E0AAA-ABB1-4C91-9DEA-06FDF3AA99FD}"/>
          </ac:spMkLst>
        </pc:spChg>
        <pc:spChg chg="add del">
          <ac:chgData name="Pauline Smyth" userId="de5ce227-53e3-42c9-b7e0-2fb7785ba6f5" providerId="ADAL" clId="{3FE824AE-95D6-40D9-AC13-F834003BB2E4}" dt="2022-02-13T09:46:56.328" v="12254" actId="26606"/>
          <ac:spMkLst>
            <pc:docMk/>
            <pc:sldMk cId="1028452724" sldId="361"/>
            <ac:spMk id="28" creationId="{8E482A67-6CD8-49D7-9F85-52ECF99152D0}"/>
          </ac:spMkLst>
        </pc:spChg>
        <pc:spChg chg="add del">
          <ac:chgData name="Pauline Smyth" userId="de5ce227-53e3-42c9-b7e0-2fb7785ba6f5" providerId="ADAL" clId="{3FE824AE-95D6-40D9-AC13-F834003BB2E4}" dt="2022-02-13T09:46:56.328" v="12254" actId="26606"/>
          <ac:spMkLst>
            <pc:docMk/>
            <pc:sldMk cId="1028452724" sldId="361"/>
            <ac:spMk id="30" creationId="{418F941B-B7E9-44F2-9A2C-5D35ACF9A678}"/>
          </ac:spMkLst>
        </pc:spChg>
        <pc:spChg chg="add del">
          <ac:chgData name="Pauline Smyth" userId="de5ce227-53e3-42c9-b7e0-2fb7785ba6f5" providerId="ADAL" clId="{3FE824AE-95D6-40D9-AC13-F834003BB2E4}" dt="2022-02-13T09:46:56.312" v="12253" actId="26606"/>
          <ac:spMkLst>
            <pc:docMk/>
            <pc:sldMk cId="1028452724" sldId="361"/>
            <ac:spMk id="35" creationId="{94AB646F-3BE3-47A3-B14F-9CB84F6BF5BD}"/>
          </ac:spMkLst>
        </pc:spChg>
        <pc:spChg chg="add del">
          <ac:chgData name="Pauline Smyth" userId="de5ce227-53e3-42c9-b7e0-2fb7785ba6f5" providerId="ADAL" clId="{3FE824AE-95D6-40D9-AC13-F834003BB2E4}" dt="2022-02-13T09:47:54.809" v="12261" actId="26606"/>
          <ac:spMkLst>
            <pc:docMk/>
            <pc:sldMk cId="1028452724" sldId="361"/>
            <ac:spMk id="39" creationId="{3D2A823F-3501-42FE-AA79-81397A58E19E}"/>
          </ac:spMkLst>
        </pc:spChg>
        <pc:spChg chg="add del">
          <ac:chgData name="Pauline Smyth" userId="de5ce227-53e3-42c9-b7e0-2fb7785ba6f5" providerId="ADAL" clId="{3FE824AE-95D6-40D9-AC13-F834003BB2E4}" dt="2022-02-13T09:47:54.809" v="12261" actId="26606"/>
          <ac:spMkLst>
            <pc:docMk/>
            <pc:sldMk cId="1028452724" sldId="361"/>
            <ac:spMk id="40" creationId="{61B2A784-4501-42A8-86DF-DB27DE395089}"/>
          </ac:spMkLst>
        </pc:spChg>
        <pc:spChg chg="add del">
          <ac:chgData name="Pauline Smyth" userId="de5ce227-53e3-42c9-b7e0-2fb7785ba6f5" providerId="ADAL" clId="{3FE824AE-95D6-40D9-AC13-F834003BB2E4}" dt="2022-02-13T09:47:54.809" v="12261" actId="26606"/>
          <ac:spMkLst>
            <pc:docMk/>
            <pc:sldMk cId="1028452724" sldId="361"/>
            <ac:spMk id="41" creationId="{767CF198-49C5-4D2A-93C6-A7A4D04B9B35}"/>
          </ac:spMkLst>
        </pc:spChg>
        <pc:spChg chg="add del">
          <ac:chgData name="Pauline Smyth" userId="de5ce227-53e3-42c9-b7e0-2fb7785ba6f5" providerId="ADAL" clId="{3FE824AE-95D6-40D9-AC13-F834003BB2E4}" dt="2022-02-13T09:47:54.809" v="12261" actId="26606"/>
          <ac:spMkLst>
            <pc:docMk/>
            <pc:sldMk cId="1028452724" sldId="361"/>
            <ac:spMk id="42" creationId="{5DCD51DF-47F0-4E43-9A0F-6B18888E09C2}"/>
          </ac:spMkLst>
        </pc:spChg>
        <pc:spChg chg="add del">
          <ac:chgData name="Pauline Smyth" userId="de5ce227-53e3-42c9-b7e0-2fb7785ba6f5" providerId="ADAL" clId="{3FE824AE-95D6-40D9-AC13-F834003BB2E4}" dt="2022-02-13T09:47:54.809" v="12261" actId="26606"/>
          <ac:spMkLst>
            <pc:docMk/>
            <pc:sldMk cId="1028452724" sldId="361"/>
            <ac:spMk id="43" creationId="{4D1EC289-2791-41B5-B240-03653B703D9C}"/>
          </ac:spMkLst>
        </pc:spChg>
        <pc:picChg chg="add del mod">
          <ac:chgData name="Pauline Smyth" userId="de5ce227-53e3-42c9-b7e0-2fb7785ba6f5" providerId="ADAL" clId="{3FE824AE-95D6-40D9-AC13-F834003BB2E4}" dt="2022-02-13T09:38:36.933" v="12226" actId="478"/>
          <ac:picMkLst>
            <pc:docMk/>
            <pc:sldMk cId="1028452724" sldId="361"/>
            <ac:picMk id="3" creationId="{607CE14B-1ACC-4E09-9ED8-8FCF3F946A86}"/>
          </ac:picMkLst>
        </pc:picChg>
        <pc:picChg chg="mod">
          <ac:chgData name="Pauline Smyth" userId="de5ce227-53e3-42c9-b7e0-2fb7785ba6f5" providerId="ADAL" clId="{3FE824AE-95D6-40D9-AC13-F834003BB2E4}" dt="2022-02-13T09:48:15.192" v="12266" actId="14100"/>
          <ac:picMkLst>
            <pc:docMk/>
            <pc:sldMk cId="1028452724" sldId="361"/>
            <ac:picMk id="5" creationId="{102C750E-AF0D-453C-A89E-A54A0FC859A5}"/>
          </ac:picMkLst>
        </pc:picChg>
        <pc:picChg chg="add del mod">
          <ac:chgData name="Pauline Smyth" userId="de5ce227-53e3-42c9-b7e0-2fb7785ba6f5" providerId="ADAL" clId="{3FE824AE-95D6-40D9-AC13-F834003BB2E4}" dt="2022-02-13T09:44:27.352" v="12245" actId="478"/>
          <ac:picMkLst>
            <pc:docMk/>
            <pc:sldMk cId="1028452724" sldId="361"/>
            <ac:picMk id="8" creationId="{7D2999BF-D81B-43F2-8FE4-B5D85800F563}"/>
          </ac:picMkLst>
        </pc:picChg>
        <pc:picChg chg="add del">
          <ac:chgData name="Pauline Smyth" userId="de5ce227-53e3-42c9-b7e0-2fb7785ba6f5" providerId="ADAL" clId="{3FE824AE-95D6-40D9-AC13-F834003BB2E4}" dt="2022-02-13T09:45:06.058" v="12247" actId="478"/>
          <ac:picMkLst>
            <pc:docMk/>
            <pc:sldMk cId="1028452724" sldId="361"/>
            <ac:picMk id="10" creationId="{E7DDF80C-D024-4F61-A3FD-A9EA1540799D}"/>
          </ac:picMkLst>
        </pc:picChg>
        <pc:picChg chg="add del mod">
          <ac:chgData name="Pauline Smyth" userId="de5ce227-53e3-42c9-b7e0-2fb7785ba6f5" providerId="ADAL" clId="{3FE824AE-95D6-40D9-AC13-F834003BB2E4}" dt="2022-02-13T09:49:03.600" v="12269" actId="478"/>
          <ac:picMkLst>
            <pc:docMk/>
            <pc:sldMk cId="1028452724" sldId="361"/>
            <ac:picMk id="13" creationId="{8A79CD77-E667-476E-BDF4-581C43221AC3}"/>
          </ac:picMkLst>
        </pc:picChg>
        <pc:picChg chg="add mod">
          <ac:chgData name="Pauline Smyth" userId="de5ce227-53e3-42c9-b7e0-2fb7785ba6f5" providerId="ADAL" clId="{3FE824AE-95D6-40D9-AC13-F834003BB2E4}" dt="2022-02-13T09:49:42.047" v="12275" actId="1076"/>
          <ac:picMkLst>
            <pc:docMk/>
            <pc:sldMk cId="1028452724" sldId="361"/>
            <ac:picMk id="15" creationId="{235E953C-569D-48A8-B0DC-1D7869473CC5}"/>
          </ac:picMkLst>
        </pc:picChg>
        <pc:picChg chg="add del">
          <ac:chgData name="Pauline Smyth" userId="de5ce227-53e3-42c9-b7e0-2fb7785ba6f5" providerId="ADAL" clId="{3FE824AE-95D6-40D9-AC13-F834003BB2E4}" dt="2022-02-13T09:46:56.312" v="12253" actId="26606"/>
          <ac:picMkLst>
            <pc:docMk/>
            <pc:sldMk cId="1028452724" sldId="361"/>
            <ac:picMk id="37" creationId="{E0BE7827-5B1A-4F37-BF70-19F7C5C6BDEB}"/>
          </ac:picMkLst>
        </pc:picChg>
        <pc:picChg chg="add">
          <ac:chgData name="Pauline Smyth" userId="de5ce227-53e3-42c9-b7e0-2fb7785ba6f5" providerId="ADAL" clId="{3FE824AE-95D6-40D9-AC13-F834003BB2E4}" dt="2022-02-13T09:47:54.809" v="12261" actId="26606"/>
          <ac:picMkLst>
            <pc:docMk/>
            <pc:sldMk cId="1028452724" sldId="361"/>
            <ac:picMk id="48" creationId="{D04C0182-96E7-4A1B-8EAB-F910C2F3ED48}"/>
          </ac:picMkLst>
        </pc:picChg>
      </pc:sldChg>
      <pc:sldChg chg="addSp delSp modSp mod">
        <pc:chgData name="Pauline Smyth" userId="de5ce227-53e3-42c9-b7e0-2fb7785ba6f5" providerId="ADAL" clId="{3FE824AE-95D6-40D9-AC13-F834003BB2E4}" dt="2022-02-13T09:52:06.005" v="12287" actId="1076"/>
        <pc:sldMkLst>
          <pc:docMk/>
          <pc:sldMk cId="655363380" sldId="362"/>
        </pc:sldMkLst>
        <pc:spChg chg="mod ord">
          <ac:chgData name="Pauline Smyth" userId="de5ce227-53e3-42c9-b7e0-2fb7785ba6f5" providerId="ADAL" clId="{3FE824AE-95D6-40D9-AC13-F834003BB2E4}" dt="2022-02-13T09:51:54.042" v="12284" actId="1076"/>
          <ac:spMkLst>
            <pc:docMk/>
            <pc:sldMk cId="655363380" sldId="362"/>
            <ac:spMk id="4" creationId="{1980B77E-8FBB-4914-9A8F-20B4C5EB2ABF}"/>
          </ac:spMkLst>
        </pc:spChg>
        <pc:spChg chg="ord">
          <ac:chgData name="Pauline Smyth" userId="de5ce227-53e3-42c9-b7e0-2fb7785ba6f5" providerId="ADAL" clId="{3FE824AE-95D6-40D9-AC13-F834003BB2E4}" dt="2022-02-13T09:51:20.981" v="12280" actId="26606"/>
          <ac:spMkLst>
            <pc:docMk/>
            <pc:sldMk cId="655363380" sldId="362"/>
            <ac:spMk id="6" creationId="{FD6037CB-127C-4861-86C9-0EC6CF6A3AC4}"/>
          </ac:spMkLst>
        </pc:spChg>
        <pc:spChg chg="add del">
          <ac:chgData name="Pauline Smyth" userId="de5ce227-53e3-42c9-b7e0-2fb7785ba6f5" providerId="ADAL" clId="{3FE824AE-95D6-40D9-AC13-F834003BB2E4}" dt="2022-02-13T09:51:20.981" v="12280" actId="26606"/>
          <ac:spMkLst>
            <pc:docMk/>
            <pc:sldMk cId="655363380" sldId="362"/>
            <ac:spMk id="35" creationId="{8E482A67-6CD8-49D7-9F85-52ECF99152D0}"/>
          </ac:spMkLst>
        </pc:spChg>
        <pc:spChg chg="add del">
          <ac:chgData name="Pauline Smyth" userId="de5ce227-53e3-42c9-b7e0-2fb7785ba6f5" providerId="ADAL" clId="{3FE824AE-95D6-40D9-AC13-F834003BB2E4}" dt="2022-02-13T09:51:20.981" v="12280" actId="26606"/>
          <ac:spMkLst>
            <pc:docMk/>
            <pc:sldMk cId="655363380" sldId="362"/>
            <ac:spMk id="37" creationId="{418F941B-B7E9-44F2-9A2C-5D35ACF9A678}"/>
          </ac:spMkLst>
        </pc:spChg>
        <pc:spChg chg="add del">
          <ac:chgData name="Pauline Smyth" userId="de5ce227-53e3-42c9-b7e0-2fb7785ba6f5" providerId="ADAL" clId="{3FE824AE-95D6-40D9-AC13-F834003BB2E4}" dt="2022-02-13T09:51:20.981" v="12279" actId="26606"/>
          <ac:spMkLst>
            <pc:docMk/>
            <pc:sldMk cId="655363380" sldId="362"/>
            <ac:spMk id="42" creationId="{61B2A784-4501-42A8-86DF-DB27DE395089}"/>
          </ac:spMkLst>
        </pc:spChg>
        <pc:spChg chg="add del">
          <ac:chgData name="Pauline Smyth" userId="de5ce227-53e3-42c9-b7e0-2fb7785ba6f5" providerId="ADAL" clId="{3FE824AE-95D6-40D9-AC13-F834003BB2E4}" dt="2022-02-13T09:51:20.981" v="12279" actId="26606"/>
          <ac:spMkLst>
            <pc:docMk/>
            <pc:sldMk cId="655363380" sldId="362"/>
            <ac:spMk id="44" creationId="{5DCD51DF-47F0-4E43-9A0F-6B18888E09C2}"/>
          </ac:spMkLst>
        </pc:spChg>
        <pc:spChg chg="add del">
          <ac:chgData name="Pauline Smyth" userId="de5ce227-53e3-42c9-b7e0-2fb7785ba6f5" providerId="ADAL" clId="{3FE824AE-95D6-40D9-AC13-F834003BB2E4}" dt="2022-02-13T09:51:20.981" v="12279" actId="26606"/>
          <ac:spMkLst>
            <pc:docMk/>
            <pc:sldMk cId="655363380" sldId="362"/>
            <ac:spMk id="46" creationId="{3D2A823F-3501-42FE-AA79-81397A58E19E}"/>
          </ac:spMkLst>
        </pc:spChg>
        <pc:spChg chg="add del">
          <ac:chgData name="Pauline Smyth" userId="de5ce227-53e3-42c9-b7e0-2fb7785ba6f5" providerId="ADAL" clId="{3FE824AE-95D6-40D9-AC13-F834003BB2E4}" dt="2022-02-13T09:51:20.981" v="12279" actId="26606"/>
          <ac:spMkLst>
            <pc:docMk/>
            <pc:sldMk cId="655363380" sldId="362"/>
            <ac:spMk id="48" creationId="{767CF198-49C5-4D2A-93C6-A7A4D04B9B35}"/>
          </ac:spMkLst>
        </pc:spChg>
        <pc:spChg chg="add del">
          <ac:chgData name="Pauline Smyth" userId="de5ce227-53e3-42c9-b7e0-2fb7785ba6f5" providerId="ADAL" clId="{3FE824AE-95D6-40D9-AC13-F834003BB2E4}" dt="2022-02-13T09:51:20.981" v="12279" actId="26606"/>
          <ac:spMkLst>
            <pc:docMk/>
            <pc:sldMk cId="655363380" sldId="362"/>
            <ac:spMk id="50" creationId="{4D1EC289-2791-41B5-B240-03653B703D9C}"/>
          </ac:spMkLst>
        </pc:spChg>
        <pc:spChg chg="add del">
          <ac:chgData name="Pauline Smyth" userId="de5ce227-53e3-42c9-b7e0-2fb7785ba6f5" providerId="ADAL" clId="{3FE824AE-95D6-40D9-AC13-F834003BB2E4}" dt="2022-02-13T09:51:37.218" v="12283" actId="26606"/>
          <ac:spMkLst>
            <pc:docMk/>
            <pc:sldMk cId="655363380" sldId="362"/>
            <ac:spMk id="52" creationId="{9726E0AA-ACAD-4929-A688-C5F6D3E372B9}"/>
          </ac:spMkLst>
        </pc:spChg>
        <pc:picChg chg="mod">
          <ac:chgData name="Pauline Smyth" userId="de5ce227-53e3-42c9-b7e0-2fb7785ba6f5" providerId="ADAL" clId="{3FE824AE-95D6-40D9-AC13-F834003BB2E4}" dt="2022-02-13T09:51:59.943" v="12285" actId="14100"/>
          <ac:picMkLst>
            <pc:docMk/>
            <pc:sldMk cId="655363380" sldId="362"/>
            <ac:picMk id="3" creationId="{758219D4-E9EA-40CD-8B32-C1D8C6CE545F}"/>
          </ac:picMkLst>
        </pc:picChg>
        <pc:picChg chg="add mod">
          <ac:chgData name="Pauline Smyth" userId="de5ce227-53e3-42c9-b7e0-2fb7785ba6f5" providerId="ADAL" clId="{3FE824AE-95D6-40D9-AC13-F834003BB2E4}" dt="2022-02-13T09:52:06.005" v="12287" actId="1076"/>
          <ac:picMkLst>
            <pc:docMk/>
            <pc:sldMk cId="655363380" sldId="362"/>
            <ac:picMk id="5" creationId="{D4D65020-2AD5-44EF-8F52-031B00E828C4}"/>
          </ac:picMkLst>
        </pc:picChg>
        <pc:picChg chg="add">
          <ac:chgData name="Pauline Smyth" userId="de5ce227-53e3-42c9-b7e0-2fb7785ba6f5" providerId="ADAL" clId="{3FE824AE-95D6-40D9-AC13-F834003BB2E4}" dt="2022-02-13T09:51:37.218" v="12283" actId="26606"/>
          <ac:picMkLst>
            <pc:docMk/>
            <pc:sldMk cId="655363380" sldId="362"/>
            <ac:picMk id="58" creationId="{D04C0182-96E7-4A1B-8EAB-F910C2F3ED48}"/>
          </ac:picMkLst>
        </pc:picChg>
        <pc:cxnChg chg="add del">
          <ac:chgData name="Pauline Smyth" userId="de5ce227-53e3-42c9-b7e0-2fb7785ba6f5" providerId="ADAL" clId="{3FE824AE-95D6-40D9-AC13-F834003BB2E4}" dt="2022-02-13T09:51:37.218" v="12283" actId="26606"/>
          <ac:cxnSpMkLst>
            <pc:docMk/>
            <pc:sldMk cId="655363380" sldId="362"/>
            <ac:cxnSpMk id="53" creationId="{F3BDF5F1-11B9-42EB-800A-B3D749BB4BE5}"/>
          </ac:cxnSpMkLst>
        </pc:cxnChg>
      </pc:sldChg>
      <pc:sldChg chg="addSp delSp modSp mod">
        <pc:chgData name="Pauline Smyth" userId="de5ce227-53e3-42c9-b7e0-2fb7785ba6f5" providerId="ADAL" clId="{3FE824AE-95D6-40D9-AC13-F834003BB2E4}" dt="2022-02-13T10:00:23.716" v="12321" actId="1076"/>
        <pc:sldMkLst>
          <pc:docMk/>
          <pc:sldMk cId="3216871899" sldId="363"/>
        </pc:sldMkLst>
        <pc:spChg chg="mod">
          <ac:chgData name="Pauline Smyth" userId="de5ce227-53e3-42c9-b7e0-2fb7785ba6f5" providerId="ADAL" clId="{3FE824AE-95D6-40D9-AC13-F834003BB2E4}" dt="2022-02-10T10:59:25.497" v="10784" actId="20577"/>
          <ac:spMkLst>
            <pc:docMk/>
            <pc:sldMk cId="3216871899" sldId="363"/>
            <ac:spMk id="7" creationId="{64925D08-82DA-4EB2-B213-D7C87BADB74F}"/>
          </ac:spMkLst>
        </pc:spChg>
        <pc:picChg chg="add del mod">
          <ac:chgData name="Pauline Smyth" userId="de5ce227-53e3-42c9-b7e0-2fb7785ba6f5" providerId="ADAL" clId="{3FE824AE-95D6-40D9-AC13-F834003BB2E4}" dt="2022-02-13T09:59:50.364" v="12319" actId="478"/>
          <ac:picMkLst>
            <pc:docMk/>
            <pc:sldMk cId="3216871899" sldId="363"/>
            <ac:picMk id="3" creationId="{64B494CE-D2DA-4140-9A42-443D1215400F}"/>
          </ac:picMkLst>
        </pc:picChg>
        <pc:picChg chg="add del">
          <ac:chgData name="Pauline Smyth" userId="de5ce227-53e3-42c9-b7e0-2fb7785ba6f5" providerId="ADAL" clId="{3FE824AE-95D6-40D9-AC13-F834003BB2E4}" dt="2022-02-10T11:00:07.617" v="10787" actId="478"/>
          <ac:picMkLst>
            <pc:docMk/>
            <pc:sldMk cId="3216871899" sldId="363"/>
            <ac:picMk id="3" creationId="{CD4148B4-E1D9-4FF6-8912-7EB90772E7BC}"/>
          </ac:picMkLst>
        </pc:picChg>
        <pc:picChg chg="add del">
          <ac:chgData name="Pauline Smyth" userId="de5ce227-53e3-42c9-b7e0-2fb7785ba6f5" providerId="ADAL" clId="{3FE824AE-95D6-40D9-AC13-F834003BB2E4}" dt="2022-02-13T09:55:58.180" v="12309" actId="478"/>
          <ac:picMkLst>
            <pc:docMk/>
            <pc:sldMk cId="3216871899" sldId="363"/>
            <ac:picMk id="5" creationId="{FC07A931-8304-41C2-8899-15DFE34B08F2}"/>
          </ac:picMkLst>
        </pc:picChg>
        <pc:picChg chg="add mod">
          <ac:chgData name="Pauline Smyth" userId="de5ce227-53e3-42c9-b7e0-2fb7785ba6f5" providerId="ADAL" clId="{3FE824AE-95D6-40D9-AC13-F834003BB2E4}" dt="2022-02-13T10:00:23.716" v="12321" actId="1076"/>
          <ac:picMkLst>
            <pc:docMk/>
            <pc:sldMk cId="3216871899" sldId="363"/>
            <ac:picMk id="6" creationId="{DD315C68-F69A-458F-9C92-98FF5F3512AB}"/>
          </ac:picMkLst>
        </pc:picChg>
        <pc:picChg chg="del">
          <ac:chgData name="Pauline Smyth" userId="de5ce227-53e3-42c9-b7e0-2fb7785ba6f5" providerId="ADAL" clId="{3FE824AE-95D6-40D9-AC13-F834003BB2E4}" dt="2022-02-10T10:59:34.014" v="10785" actId="478"/>
          <ac:picMkLst>
            <pc:docMk/>
            <pc:sldMk cId="3216871899" sldId="363"/>
            <ac:picMk id="11" creationId="{49B74004-258E-46AA-8179-64BD2F210AFC}"/>
          </ac:picMkLst>
        </pc:picChg>
      </pc:sldChg>
      <pc:sldChg chg="addSp delSp modSp mod">
        <pc:chgData name="Pauline Smyth" userId="de5ce227-53e3-42c9-b7e0-2fb7785ba6f5" providerId="ADAL" clId="{3FE824AE-95D6-40D9-AC13-F834003BB2E4}" dt="2022-02-13T10:52:31.393" v="12919" actId="1076"/>
        <pc:sldMkLst>
          <pc:docMk/>
          <pc:sldMk cId="4293775002" sldId="364"/>
        </pc:sldMkLst>
        <pc:spChg chg="mod">
          <ac:chgData name="Pauline Smyth" userId="de5ce227-53e3-42c9-b7e0-2fb7785ba6f5" providerId="ADAL" clId="{3FE824AE-95D6-40D9-AC13-F834003BB2E4}" dt="2022-02-13T10:27:47.771" v="12899" actId="1076"/>
          <ac:spMkLst>
            <pc:docMk/>
            <pc:sldMk cId="4293775002" sldId="364"/>
            <ac:spMk id="4" creationId="{1980B77E-8FBB-4914-9A8F-20B4C5EB2ABF}"/>
          </ac:spMkLst>
        </pc:spChg>
        <pc:spChg chg="ord">
          <ac:chgData name="Pauline Smyth" userId="de5ce227-53e3-42c9-b7e0-2fb7785ba6f5" providerId="ADAL" clId="{3FE824AE-95D6-40D9-AC13-F834003BB2E4}" dt="2022-02-10T11:04:01.536" v="10859" actId="26606"/>
          <ac:spMkLst>
            <pc:docMk/>
            <pc:sldMk cId="4293775002" sldId="364"/>
            <ac:spMk id="6" creationId="{FD6037CB-127C-4861-86C9-0EC6CF6A3AC4}"/>
          </ac:spMkLst>
        </pc:spChg>
        <pc:spChg chg="del">
          <ac:chgData name="Pauline Smyth" userId="de5ce227-53e3-42c9-b7e0-2fb7785ba6f5" providerId="ADAL" clId="{3FE824AE-95D6-40D9-AC13-F834003BB2E4}" dt="2022-02-10T11:04:01.536" v="10859" actId="26606"/>
          <ac:spMkLst>
            <pc:docMk/>
            <pc:sldMk cId="4293775002" sldId="364"/>
            <ac:spMk id="35" creationId="{8E482A67-6CD8-49D7-9F85-52ECF99152D0}"/>
          </ac:spMkLst>
        </pc:spChg>
        <pc:spChg chg="del">
          <ac:chgData name="Pauline Smyth" userId="de5ce227-53e3-42c9-b7e0-2fb7785ba6f5" providerId="ADAL" clId="{3FE824AE-95D6-40D9-AC13-F834003BB2E4}" dt="2022-02-10T11:04:01.536" v="10859" actId="26606"/>
          <ac:spMkLst>
            <pc:docMk/>
            <pc:sldMk cId="4293775002" sldId="364"/>
            <ac:spMk id="37" creationId="{418F941B-B7E9-44F2-9A2C-5D35ACF9A678}"/>
          </ac:spMkLst>
        </pc:spChg>
        <pc:spChg chg="add">
          <ac:chgData name="Pauline Smyth" userId="de5ce227-53e3-42c9-b7e0-2fb7785ba6f5" providerId="ADAL" clId="{3FE824AE-95D6-40D9-AC13-F834003BB2E4}" dt="2022-02-10T11:04:01.536" v="10859" actId="26606"/>
          <ac:spMkLst>
            <pc:docMk/>
            <pc:sldMk cId="4293775002" sldId="364"/>
            <ac:spMk id="42" creationId="{95CB840F-8E41-4CA5-B79B-25CC80AD234A}"/>
          </ac:spMkLst>
        </pc:spChg>
        <pc:picChg chg="del">
          <ac:chgData name="Pauline Smyth" userId="de5ce227-53e3-42c9-b7e0-2fb7785ba6f5" providerId="ADAL" clId="{3FE824AE-95D6-40D9-AC13-F834003BB2E4}" dt="2022-02-10T11:01:17.555" v="10831" actId="478"/>
          <ac:picMkLst>
            <pc:docMk/>
            <pc:sldMk cId="4293775002" sldId="364"/>
            <ac:picMk id="3" creationId="{73A22865-9840-4949-BB6E-DE20ECB1086D}"/>
          </ac:picMkLst>
        </pc:picChg>
        <pc:picChg chg="add del mod">
          <ac:chgData name="Pauline Smyth" userId="de5ce227-53e3-42c9-b7e0-2fb7785ba6f5" providerId="ADAL" clId="{3FE824AE-95D6-40D9-AC13-F834003BB2E4}" dt="2022-02-13T10:24:12.509" v="12831" actId="478"/>
          <ac:picMkLst>
            <pc:docMk/>
            <pc:sldMk cId="4293775002" sldId="364"/>
            <ac:picMk id="3" creationId="{A74D30EB-2A82-4EB0-ACA6-A0D3A8C8A29D}"/>
          </ac:picMkLst>
        </pc:picChg>
        <pc:picChg chg="add del mod">
          <ac:chgData name="Pauline Smyth" userId="de5ce227-53e3-42c9-b7e0-2fb7785ba6f5" providerId="ADAL" clId="{3FE824AE-95D6-40D9-AC13-F834003BB2E4}" dt="2022-02-13T10:12:58.311" v="12820" actId="478"/>
          <ac:picMkLst>
            <pc:docMk/>
            <pc:sldMk cId="4293775002" sldId="364"/>
            <ac:picMk id="5" creationId="{654B3888-AF0B-48EB-9949-C4434401ADEE}"/>
          </ac:picMkLst>
        </pc:picChg>
        <pc:picChg chg="add del">
          <ac:chgData name="Pauline Smyth" userId="de5ce227-53e3-42c9-b7e0-2fb7785ba6f5" providerId="ADAL" clId="{3FE824AE-95D6-40D9-AC13-F834003BB2E4}" dt="2022-02-13T10:27:00.123" v="12867" actId="22"/>
          <ac:picMkLst>
            <pc:docMk/>
            <pc:sldMk cId="4293775002" sldId="364"/>
            <ac:picMk id="8" creationId="{ACCA6DE6-D479-4F3B-B83B-D465311F6F13}"/>
          </ac:picMkLst>
        </pc:picChg>
        <pc:picChg chg="add mod">
          <ac:chgData name="Pauline Smyth" userId="de5ce227-53e3-42c9-b7e0-2fb7785ba6f5" providerId="ADAL" clId="{3FE824AE-95D6-40D9-AC13-F834003BB2E4}" dt="2022-02-13T10:30:17.107" v="12908" actId="1076"/>
          <ac:picMkLst>
            <pc:docMk/>
            <pc:sldMk cId="4293775002" sldId="364"/>
            <ac:picMk id="10" creationId="{B6C0EF75-BD4F-4F65-A8DB-DBF040C6970E}"/>
          </ac:picMkLst>
        </pc:picChg>
        <pc:picChg chg="add del mod">
          <ac:chgData name="Pauline Smyth" userId="de5ce227-53e3-42c9-b7e0-2fb7785ba6f5" providerId="ADAL" clId="{3FE824AE-95D6-40D9-AC13-F834003BB2E4}" dt="2022-02-13T10:51:54.646" v="12915" actId="478"/>
          <ac:picMkLst>
            <pc:docMk/>
            <pc:sldMk cId="4293775002" sldId="364"/>
            <ac:picMk id="12" creationId="{848233F9-97DA-4670-86D3-8C9B55455BED}"/>
          </ac:picMkLst>
        </pc:picChg>
        <pc:picChg chg="add mod">
          <ac:chgData name="Pauline Smyth" userId="de5ce227-53e3-42c9-b7e0-2fb7785ba6f5" providerId="ADAL" clId="{3FE824AE-95D6-40D9-AC13-F834003BB2E4}" dt="2022-02-13T10:52:31.393" v="12919" actId="1076"/>
          <ac:picMkLst>
            <pc:docMk/>
            <pc:sldMk cId="4293775002" sldId="364"/>
            <ac:picMk id="14" creationId="{5A5B5652-0705-4158-A338-7A12B9D5F470}"/>
          </ac:picMkLst>
        </pc:picChg>
      </pc:sldChg>
      <pc:sldChg chg="addSp delSp modSp add mod">
        <pc:chgData name="Pauline Smyth" userId="de5ce227-53e3-42c9-b7e0-2fb7785ba6f5" providerId="ADAL" clId="{3FE824AE-95D6-40D9-AC13-F834003BB2E4}" dt="2022-02-13T10:25:41.358" v="12861" actId="20577"/>
        <pc:sldMkLst>
          <pc:docMk/>
          <pc:sldMk cId="1355829938" sldId="365"/>
        </pc:sldMkLst>
        <pc:spChg chg="add mod">
          <ac:chgData name="Pauline Smyth" userId="de5ce227-53e3-42c9-b7e0-2fb7785ba6f5" providerId="ADAL" clId="{3FE824AE-95D6-40D9-AC13-F834003BB2E4}" dt="2022-02-13T10:25:41.358" v="12861" actId="20577"/>
          <ac:spMkLst>
            <pc:docMk/>
            <pc:sldMk cId="1355829938" sldId="365"/>
            <ac:spMk id="4" creationId="{2F0108B8-A120-4FA2-A02A-31B3E95CF371}"/>
          </ac:spMkLst>
        </pc:spChg>
        <pc:spChg chg="mod">
          <ac:chgData name="Pauline Smyth" userId="de5ce227-53e3-42c9-b7e0-2fb7785ba6f5" providerId="ADAL" clId="{3FE824AE-95D6-40D9-AC13-F834003BB2E4}" dt="2022-02-13T10:24:20.490" v="12832" actId="20577"/>
          <ac:spMkLst>
            <pc:docMk/>
            <pc:sldMk cId="1355829938" sldId="365"/>
            <ac:spMk id="7" creationId="{64925D08-82DA-4EB2-B213-D7C87BADB74F}"/>
          </ac:spMkLst>
        </pc:spChg>
        <pc:picChg chg="add del">
          <ac:chgData name="Pauline Smyth" userId="de5ce227-53e3-42c9-b7e0-2fb7785ba6f5" providerId="ADAL" clId="{3FE824AE-95D6-40D9-AC13-F834003BB2E4}" dt="2022-02-13T10:04:11.632" v="12337" actId="478"/>
          <ac:picMkLst>
            <pc:docMk/>
            <pc:sldMk cId="1355829938" sldId="365"/>
            <ac:picMk id="3" creationId="{7CE3A8F6-6BB4-486D-AF5F-09DE13802EF3}"/>
          </ac:picMkLst>
        </pc:picChg>
        <pc:picChg chg="del">
          <ac:chgData name="Pauline Smyth" userId="de5ce227-53e3-42c9-b7e0-2fb7785ba6f5" providerId="ADAL" clId="{3FE824AE-95D6-40D9-AC13-F834003BB2E4}" dt="2022-02-10T11:01:12.179" v="10830" actId="478"/>
          <ac:picMkLst>
            <pc:docMk/>
            <pc:sldMk cId="1355829938" sldId="365"/>
            <ac:picMk id="5" creationId="{FC07A931-8304-41C2-8899-15DFE34B08F2}"/>
          </ac:picMkLst>
        </pc:picChg>
      </pc:sldChg>
      <pc:sldChg chg="addSp delSp modSp add mod ord">
        <pc:chgData name="Pauline Smyth" userId="de5ce227-53e3-42c9-b7e0-2fb7785ba6f5" providerId="ADAL" clId="{3FE824AE-95D6-40D9-AC13-F834003BB2E4}" dt="2022-02-13T08:37:37.087" v="11100"/>
        <pc:sldMkLst>
          <pc:docMk/>
          <pc:sldMk cId="3011981110" sldId="366"/>
        </pc:sldMkLst>
        <pc:spChg chg="add mod">
          <ac:chgData name="Pauline Smyth" userId="de5ce227-53e3-42c9-b7e0-2fb7785ba6f5" providerId="ADAL" clId="{3FE824AE-95D6-40D9-AC13-F834003BB2E4}" dt="2022-02-13T08:35:10.194" v="11064" actId="403"/>
          <ac:spMkLst>
            <pc:docMk/>
            <pc:sldMk cId="3011981110" sldId="366"/>
            <ac:spMk id="2" creationId="{1927ACD4-9414-44FE-88B3-1D46ED0EEED6}"/>
          </ac:spMkLst>
        </pc:spChg>
        <pc:picChg chg="del">
          <ac:chgData name="Pauline Smyth" userId="de5ce227-53e3-42c9-b7e0-2fb7785ba6f5" providerId="ADAL" clId="{3FE824AE-95D6-40D9-AC13-F834003BB2E4}" dt="2022-02-13T08:29:57.083" v="10865" actId="478"/>
          <ac:picMkLst>
            <pc:docMk/>
            <pc:sldMk cId="3011981110" sldId="366"/>
            <ac:picMk id="3" creationId="{DF58E66D-8C9E-4339-AC24-91BC7A267785}"/>
          </ac:picMkLst>
        </pc:picChg>
      </pc:sldChg>
      <pc:sldChg chg="modSp add mod ord setBg">
        <pc:chgData name="Pauline Smyth" userId="de5ce227-53e3-42c9-b7e0-2fb7785ba6f5" providerId="ADAL" clId="{3FE824AE-95D6-40D9-AC13-F834003BB2E4}" dt="2022-02-13T11:04:16.558" v="13185" actId="20577"/>
        <pc:sldMkLst>
          <pc:docMk/>
          <pc:sldMk cId="2797238154" sldId="367"/>
        </pc:sldMkLst>
        <pc:spChg chg="mod">
          <ac:chgData name="Pauline Smyth" userId="de5ce227-53e3-42c9-b7e0-2fb7785ba6f5" providerId="ADAL" clId="{3FE824AE-95D6-40D9-AC13-F834003BB2E4}" dt="2022-02-13T11:04:16.558" v="13185" actId="20577"/>
          <ac:spMkLst>
            <pc:docMk/>
            <pc:sldMk cId="2797238154" sldId="367"/>
            <ac:spMk id="2" creationId="{357D641E-874D-4D39-AE87-D0F23C47722D}"/>
          </ac:spMkLst>
        </pc:spChg>
        <pc:spChg chg="mod">
          <ac:chgData name="Pauline Smyth" userId="de5ce227-53e3-42c9-b7e0-2fb7785ba6f5" providerId="ADAL" clId="{3FE824AE-95D6-40D9-AC13-F834003BB2E4}" dt="2022-02-13T11:04:06.548" v="13179" actId="14100"/>
          <ac:spMkLst>
            <pc:docMk/>
            <pc:sldMk cId="2797238154" sldId="367"/>
            <ac:spMk id="3" creationId="{C27CEB2B-68EE-4FE5-9635-0FE14B3E9DC2}"/>
          </ac:spMkLst>
        </pc:spChg>
      </pc:sldChg>
      <pc:sldChg chg="addSp delSp modSp add mod">
        <pc:chgData name="Pauline Smyth" userId="de5ce227-53e3-42c9-b7e0-2fb7785ba6f5" providerId="ADAL" clId="{3FE824AE-95D6-40D9-AC13-F834003BB2E4}" dt="2022-02-13T08:56:54.925" v="11796" actId="1076"/>
        <pc:sldMkLst>
          <pc:docMk/>
          <pc:sldMk cId="3169706005" sldId="368"/>
        </pc:sldMkLst>
        <pc:spChg chg="mod">
          <ac:chgData name="Pauline Smyth" userId="de5ce227-53e3-42c9-b7e0-2fb7785ba6f5" providerId="ADAL" clId="{3FE824AE-95D6-40D9-AC13-F834003BB2E4}" dt="2022-02-13T08:56:54.925" v="11796" actId="1076"/>
          <ac:spMkLst>
            <pc:docMk/>
            <pc:sldMk cId="3169706005" sldId="368"/>
            <ac:spMk id="2" creationId="{E82C4A5A-622A-4C11-844A-F51801053835}"/>
          </ac:spMkLst>
        </pc:spChg>
        <pc:picChg chg="del">
          <ac:chgData name="Pauline Smyth" userId="de5ce227-53e3-42c9-b7e0-2fb7785ba6f5" providerId="ADAL" clId="{3FE824AE-95D6-40D9-AC13-F834003BB2E4}" dt="2022-02-13T08:46:21.989" v="11369" actId="478"/>
          <ac:picMkLst>
            <pc:docMk/>
            <pc:sldMk cId="3169706005" sldId="368"/>
            <ac:picMk id="3" creationId="{DF58E66D-8C9E-4339-AC24-91BC7A267785}"/>
          </ac:picMkLst>
        </pc:picChg>
        <pc:picChg chg="add mod">
          <ac:chgData name="Pauline Smyth" userId="de5ce227-53e3-42c9-b7e0-2fb7785ba6f5" providerId="ADAL" clId="{3FE824AE-95D6-40D9-AC13-F834003BB2E4}" dt="2022-02-13T08:47:46.805" v="11373" actId="1076"/>
          <ac:picMkLst>
            <pc:docMk/>
            <pc:sldMk cId="3169706005" sldId="368"/>
            <ac:picMk id="6" creationId="{70301238-8D09-4677-869E-2BF212AD5D63}"/>
          </ac:picMkLst>
        </pc:picChg>
      </pc:sldChg>
      <pc:sldChg chg="addSp delSp modSp add mod setBg">
        <pc:chgData name="Pauline Smyth" userId="de5ce227-53e3-42c9-b7e0-2fb7785ba6f5" providerId="ADAL" clId="{3FE824AE-95D6-40D9-AC13-F834003BB2E4}" dt="2022-02-13T09:03:04.814" v="11839" actId="1076"/>
        <pc:sldMkLst>
          <pc:docMk/>
          <pc:sldMk cId="1099402716" sldId="369"/>
        </pc:sldMkLst>
        <pc:spChg chg="del">
          <ac:chgData name="Pauline Smyth" userId="de5ce227-53e3-42c9-b7e0-2fb7785ba6f5" providerId="ADAL" clId="{3FE824AE-95D6-40D9-AC13-F834003BB2E4}" dt="2022-02-13T09:01:47.946" v="11798" actId="478"/>
          <ac:spMkLst>
            <pc:docMk/>
            <pc:sldMk cId="1099402716" sldId="369"/>
            <ac:spMk id="2" creationId="{E82C4A5A-622A-4C11-844A-F51801053835}"/>
          </ac:spMkLst>
        </pc:spChg>
        <pc:spChg chg="mod">
          <ac:chgData name="Pauline Smyth" userId="de5ce227-53e3-42c9-b7e0-2fb7785ba6f5" providerId="ADAL" clId="{3FE824AE-95D6-40D9-AC13-F834003BB2E4}" dt="2022-02-13T09:02:57.666" v="11837" actId="26606"/>
          <ac:spMkLst>
            <pc:docMk/>
            <pc:sldMk cId="1099402716" sldId="369"/>
            <ac:spMk id="4" creationId="{1980B77E-8FBB-4914-9A8F-20B4C5EB2ABF}"/>
          </ac:spMkLst>
        </pc:spChg>
        <pc:spChg chg="add">
          <ac:chgData name="Pauline Smyth" userId="de5ce227-53e3-42c9-b7e0-2fb7785ba6f5" providerId="ADAL" clId="{3FE824AE-95D6-40D9-AC13-F834003BB2E4}" dt="2022-02-13T09:02:57.666" v="11837" actId="26606"/>
          <ac:spMkLst>
            <pc:docMk/>
            <pc:sldMk cId="1099402716" sldId="369"/>
            <ac:spMk id="10" creationId="{1E70A317-DCED-4E80-AA2D-467D8702E5CB}"/>
          </ac:spMkLst>
        </pc:spChg>
        <pc:spChg chg="add">
          <ac:chgData name="Pauline Smyth" userId="de5ce227-53e3-42c9-b7e0-2fb7785ba6f5" providerId="ADAL" clId="{3FE824AE-95D6-40D9-AC13-F834003BB2E4}" dt="2022-02-13T09:02:57.666" v="11837" actId="26606"/>
          <ac:spMkLst>
            <pc:docMk/>
            <pc:sldMk cId="1099402716" sldId="369"/>
            <ac:spMk id="12" creationId="{A6D87845-294F-40CB-BC48-46455460D292}"/>
          </ac:spMkLst>
        </pc:spChg>
        <pc:picChg chg="add mod">
          <ac:chgData name="Pauline Smyth" userId="de5ce227-53e3-42c9-b7e0-2fb7785ba6f5" providerId="ADAL" clId="{3FE824AE-95D6-40D9-AC13-F834003BB2E4}" dt="2022-02-13T09:03:04.814" v="11839" actId="1076"/>
          <ac:picMkLst>
            <pc:docMk/>
            <pc:sldMk cId="1099402716" sldId="369"/>
            <ac:picMk id="5" creationId="{B2E9A92D-7650-4110-9625-668E33AC3BD6}"/>
          </ac:picMkLst>
        </pc:picChg>
        <pc:picChg chg="del">
          <ac:chgData name="Pauline Smyth" userId="de5ce227-53e3-42c9-b7e0-2fb7785ba6f5" providerId="ADAL" clId="{3FE824AE-95D6-40D9-AC13-F834003BB2E4}" dt="2022-02-13T09:01:50.167" v="11799" actId="478"/>
          <ac:picMkLst>
            <pc:docMk/>
            <pc:sldMk cId="1099402716" sldId="369"/>
            <ac:picMk id="6" creationId="{70301238-8D09-4677-869E-2BF212AD5D63}"/>
          </ac:picMkLst>
        </pc:picChg>
      </pc:sldChg>
      <pc:sldChg chg="addSp delSp modSp add mod setBg">
        <pc:chgData name="Pauline Smyth" userId="de5ce227-53e3-42c9-b7e0-2fb7785ba6f5" providerId="ADAL" clId="{3FE824AE-95D6-40D9-AC13-F834003BB2E4}" dt="2022-02-13T09:08:20.780" v="11869" actId="20577"/>
        <pc:sldMkLst>
          <pc:docMk/>
          <pc:sldMk cId="333528723" sldId="370"/>
        </pc:sldMkLst>
        <pc:spChg chg="mod">
          <ac:chgData name="Pauline Smyth" userId="de5ce227-53e3-42c9-b7e0-2fb7785ba6f5" providerId="ADAL" clId="{3FE824AE-95D6-40D9-AC13-F834003BB2E4}" dt="2022-02-13T09:08:20.780" v="11869" actId="20577"/>
          <ac:spMkLst>
            <pc:docMk/>
            <pc:sldMk cId="333528723" sldId="370"/>
            <ac:spMk id="4" creationId="{1980B77E-8FBB-4914-9A8F-20B4C5EB2ABF}"/>
          </ac:spMkLst>
        </pc:spChg>
        <pc:spChg chg="add">
          <ac:chgData name="Pauline Smyth" userId="de5ce227-53e3-42c9-b7e0-2fb7785ba6f5" providerId="ADAL" clId="{3FE824AE-95D6-40D9-AC13-F834003BB2E4}" dt="2022-02-13T09:07:37.100" v="11845" actId="26606"/>
          <ac:spMkLst>
            <pc:docMk/>
            <pc:sldMk cId="333528723" sldId="370"/>
            <ac:spMk id="9" creationId="{1E70A317-DCED-4E80-AA2D-467D8702E5CB}"/>
          </ac:spMkLst>
        </pc:spChg>
        <pc:spChg chg="add">
          <ac:chgData name="Pauline Smyth" userId="de5ce227-53e3-42c9-b7e0-2fb7785ba6f5" providerId="ADAL" clId="{3FE824AE-95D6-40D9-AC13-F834003BB2E4}" dt="2022-02-13T09:07:37.100" v="11845" actId="26606"/>
          <ac:spMkLst>
            <pc:docMk/>
            <pc:sldMk cId="333528723" sldId="370"/>
            <ac:spMk id="11" creationId="{A6D87845-294F-40CB-BC48-46455460D292}"/>
          </ac:spMkLst>
        </pc:spChg>
        <pc:picChg chg="add mod">
          <ac:chgData name="Pauline Smyth" userId="de5ce227-53e3-42c9-b7e0-2fb7785ba6f5" providerId="ADAL" clId="{3FE824AE-95D6-40D9-AC13-F834003BB2E4}" dt="2022-02-13T09:07:43.197" v="11846" actId="14100"/>
          <ac:picMkLst>
            <pc:docMk/>
            <pc:sldMk cId="333528723" sldId="370"/>
            <ac:picMk id="3" creationId="{6AF05385-D35F-4320-9D58-5C1747AF36FF}"/>
          </ac:picMkLst>
        </pc:picChg>
        <pc:picChg chg="del">
          <ac:chgData name="Pauline Smyth" userId="de5ce227-53e3-42c9-b7e0-2fb7785ba6f5" providerId="ADAL" clId="{3FE824AE-95D6-40D9-AC13-F834003BB2E4}" dt="2022-02-13T09:07:25.246" v="11842" actId="478"/>
          <ac:picMkLst>
            <pc:docMk/>
            <pc:sldMk cId="333528723" sldId="370"/>
            <ac:picMk id="5" creationId="{5E65D090-8D9B-4212-821C-05C6F2703F7F}"/>
          </ac:picMkLst>
        </pc:picChg>
      </pc:sldChg>
      <pc:sldChg chg="addSp delSp modSp add mod">
        <pc:chgData name="Pauline Smyth" userId="de5ce227-53e3-42c9-b7e0-2fb7785ba6f5" providerId="ADAL" clId="{3FE824AE-95D6-40D9-AC13-F834003BB2E4}" dt="2022-02-13T09:11:43.288" v="11880" actId="14100"/>
        <pc:sldMkLst>
          <pc:docMk/>
          <pc:sldMk cId="261496010" sldId="371"/>
        </pc:sldMkLst>
        <pc:spChg chg="del">
          <ac:chgData name="Pauline Smyth" userId="de5ce227-53e3-42c9-b7e0-2fb7785ba6f5" providerId="ADAL" clId="{3FE824AE-95D6-40D9-AC13-F834003BB2E4}" dt="2022-02-13T09:11:01.717" v="11871" actId="478"/>
          <ac:spMkLst>
            <pc:docMk/>
            <pc:sldMk cId="261496010" sldId="371"/>
            <ac:spMk id="6" creationId="{FD6037CB-127C-4861-86C9-0EC6CF6A3AC4}"/>
          </ac:spMkLst>
        </pc:spChg>
        <pc:picChg chg="add mod">
          <ac:chgData name="Pauline Smyth" userId="de5ce227-53e3-42c9-b7e0-2fb7785ba6f5" providerId="ADAL" clId="{3FE824AE-95D6-40D9-AC13-F834003BB2E4}" dt="2022-02-13T09:11:43.288" v="11880" actId="14100"/>
          <ac:picMkLst>
            <pc:docMk/>
            <pc:sldMk cId="261496010" sldId="371"/>
            <ac:picMk id="3" creationId="{6C6942F4-1E52-4A0E-AFEF-6572D5D34792}"/>
          </ac:picMkLst>
        </pc:picChg>
        <pc:picChg chg="mod">
          <ac:chgData name="Pauline Smyth" userId="de5ce227-53e3-42c9-b7e0-2fb7785ba6f5" providerId="ADAL" clId="{3FE824AE-95D6-40D9-AC13-F834003BB2E4}" dt="2022-02-13T09:11:33.087" v="11877" actId="1076"/>
          <ac:picMkLst>
            <pc:docMk/>
            <pc:sldMk cId="261496010" sldId="371"/>
            <ac:picMk id="8" creationId="{A43EB670-BD6D-4BDD-BD71-CE9526503F1D}"/>
          </ac:picMkLst>
        </pc:picChg>
      </pc:sldChg>
      <pc:sldChg chg="addSp delSp modSp add mod">
        <pc:chgData name="Pauline Smyth" userId="de5ce227-53e3-42c9-b7e0-2fb7785ba6f5" providerId="ADAL" clId="{3FE824AE-95D6-40D9-AC13-F834003BB2E4}" dt="2022-02-13T09:24:49.930" v="12154" actId="20577"/>
        <pc:sldMkLst>
          <pc:docMk/>
          <pc:sldMk cId="3430398373" sldId="372"/>
        </pc:sldMkLst>
        <pc:spChg chg="mod">
          <ac:chgData name="Pauline Smyth" userId="de5ce227-53e3-42c9-b7e0-2fb7785ba6f5" providerId="ADAL" clId="{3FE824AE-95D6-40D9-AC13-F834003BB2E4}" dt="2022-02-13T09:24:49.930" v="12154" actId="20577"/>
          <ac:spMkLst>
            <pc:docMk/>
            <pc:sldMk cId="3430398373" sldId="372"/>
            <ac:spMk id="6" creationId="{FD6037CB-127C-4861-86C9-0EC6CF6A3AC4}"/>
          </ac:spMkLst>
        </pc:spChg>
        <pc:spChg chg="del mod">
          <ac:chgData name="Pauline Smyth" userId="de5ce227-53e3-42c9-b7e0-2fb7785ba6f5" providerId="ADAL" clId="{3FE824AE-95D6-40D9-AC13-F834003BB2E4}" dt="2022-02-13T09:21:14.978" v="12006"/>
          <ac:spMkLst>
            <pc:docMk/>
            <pc:sldMk cId="3430398373" sldId="372"/>
            <ac:spMk id="8" creationId="{AFD52D8A-26EC-40A4-85C2-0882ADCE09AB}"/>
          </ac:spMkLst>
        </pc:spChg>
        <pc:picChg chg="del">
          <ac:chgData name="Pauline Smyth" userId="de5ce227-53e3-42c9-b7e0-2fb7785ba6f5" providerId="ADAL" clId="{3FE824AE-95D6-40D9-AC13-F834003BB2E4}" dt="2022-02-13T09:20:59.017" v="12003" actId="478"/>
          <ac:picMkLst>
            <pc:docMk/>
            <pc:sldMk cId="3430398373" sldId="372"/>
            <ac:picMk id="3" creationId="{86B59239-9EA9-493E-9257-640A95926B49}"/>
          </ac:picMkLst>
        </pc:picChg>
        <pc:picChg chg="add mod">
          <ac:chgData name="Pauline Smyth" userId="de5ce227-53e3-42c9-b7e0-2fb7785ba6f5" providerId="ADAL" clId="{3FE824AE-95D6-40D9-AC13-F834003BB2E4}" dt="2022-02-13T09:22:23.734" v="12010" actId="14100"/>
          <ac:picMkLst>
            <pc:docMk/>
            <pc:sldMk cId="3430398373" sldId="372"/>
            <ac:picMk id="5" creationId="{A54E1186-8594-444A-B6FA-22149465CD3C}"/>
          </ac:picMkLst>
        </pc:picChg>
      </pc:sldChg>
      <pc:sldChg chg="addSp delSp modSp add mod">
        <pc:chgData name="Pauline Smyth" userId="de5ce227-53e3-42c9-b7e0-2fb7785ba6f5" providerId="ADAL" clId="{3FE824AE-95D6-40D9-AC13-F834003BB2E4}" dt="2022-02-13T09:43:57.295" v="12244" actId="20577"/>
        <pc:sldMkLst>
          <pc:docMk/>
          <pc:sldMk cId="1096795697" sldId="373"/>
        </pc:sldMkLst>
        <pc:spChg chg="add mod">
          <ac:chgData name="Pauline Smyth" userId="de5ce227-53e3-42c9-b7e0-2fb7785ba6f5" providerId="ADAL" clId="{3FE824AE-95D6-40D9-AC13-F834003BB2E4}" dt="2022-02-13T09:43:57.295" v="12244" actId="20577"/>
          <ac:spMkLst>
            <pc:docMk/>
            <pc:sldMk cId="1096795697" sldId="373"/>
            <ac:spMk id="7" creationId="{23363C7E-8284-4FDB-A4FC-1FEEEE3E49D6}"/>
          </ac:spMkLst>
        </pc:spChg>
        <pc:picChg chg="del">
          <ac:chgData name="Pauline Smyth" userId="de5ce227-53e3-42c9-b7e0-2fb7785ba6f5" providerId="ADAL" clId="{3FE824AE-95D6-40D9-AC13-F834003BB2E4}" dt="2022-02-13T09:42:56.113" v="12230" actId="478"/>
          <ac:picMkLst>
            <pc:docMk/>
            <pc:sldMk cId="1096795697" sldId="373"/>
            <ac:picMk id="3" creationId="{9EFE8B8B-E31C-41A4-A17B-F4C04C3600C2}"/>
          </ac:picMkLst>
        </pc:picChg>
        <pc:picChg chg="del">
          <ac:chgData name="Pauline Smyth" userId="de5ce227-53e3-42c9-b7e0-2fb7785ba6f5" providerId="ADAL" clId="{3FE824AE-95D6-40D9-AC13-F834003BB2E4}" dt="2022-02-13T09:43:09.193" v="12233" actId="478"/>
          <ac:picMkLst>
            <pc:docMk/>
            <pc:sldMk cId="1096795697" sldId="373"/>
            <ac:picMk id="8" creationId="{C3CB8F61-B0A5-4FF9-BEA2-B8D23CF7A22D}"/>
          </ac:picMkLst>
        </pc:picChg>
        <pc:picChg chg="add mod">
          <ac:chgData name="Pauline Smyth" userId="de5ce227-53e3-42c9-b7e0-2fb7785ba6f5" providerId="ADAL" clId="{3FE824AE-95D6-40D9-AC13-F834003BB2E4}" dt="2022-02-13T09:43:27.686" v="12237" actId="1076"/>
          <ac:picMkLst>
            <pc:docMk/>
            <pc:sldMk cId="1096795697" sldId="373"/>
            <ac:picMk id="9" creationId="{E827B8C2-F98B-4288-A598-C68F39C9F591}"/>
          </ac:picMkLst>
        </pc:picChg>
      </pc:sldChg>
      <pc:sldChg chg="add del ord">
        <pc:chgData name="Pauline Smyth" userId="de5ce227-53e3-42c9-b7e0-2fb7785ba6f5" providerId="ADAL" clId="{3FE824AE-95D6-40D9-AC13-F834003BB2E4}" dt="2022-02-13T09:52:58.560" v="12292" actId="2890"/>
        <pc:sldMkLst>
          <pc:docMk/>
          <pc:sldMk cId="3124159469" sldId="374"/>
        </pc:sldMkLst>
      </pc:sldChg>
      <pc:sldChg chg="addSp delSp modSp add mod ord">
        <pc:chgData name="Pauline Smyth" userId="de5ce227-53e3-42c9-b7e0-2fb7785ba6f5" providerId="ADAL" clId="{3FE824AE-95D6-40D9-AC13-F834003BB2E4}" dt="2022-02-13T10:01:47.098" v="12335" actId="1076"/>
        <pc:sldMkLst>
          <pc:docMk/>
          <pc:sldMk cId="4081957180" sldId="374"/>
        </pc:sldMkLst>
        <pc:spChg chg="mod">
          <ac:chgData name="Pauline Smyth" userId="de5ce227-53e3-42c9-b7e0-2fb7785ba6f5" providerId="ADAL" clId="{3FE824AE-95D6-40D9-AC13-F834003BB2E4}" dt="2022-02-13T09:53:29.138" v="12304" actId="20577"/>
          <ac:spMkLst>
            <pc:docMk/>
            <pc:sldMk cId="4081957180" sldId="374"/>
            <ac:spMk id="4" creationId="{1980B77E-8FBB-4914-9A8F-20B4C5EB2ABF}"/>
          </ac:spMkLst>
        </pc:spChg>
        <pc:picChg chg="del">
          <ac:chgData name="Pauline Smyth" userId="de5ce227-53e3-42c9-b7e0-2fb7785ba6f5" providerId="ADAL" clId="{3FE824AE-95D6-40D9-AC13-F834003BB2E4}" dt="2022-02-13T09:53:57.475" v="12308" actId="478"/>
          <ac:picMkLst>
            <pc:docMk/>
            <pc:sldMk cId="4081957180" sldId="374"/>
            <ac:picMk id="3" creationId="{758219D4-E9EA-40CD-8B32-C1D8C6CE545F}"/>
          </ac:picMkLst>
        </pc:picChg>
        <pc:picChg chg="del">
          <ac:chgData name="Pauline Smyth" userId="de5ce227-53e3-42c9-b7e0-2fb7785ba6f5" providerId="ADAL" clId="{3FE824AE-95D6-40D9-AC13-F834003BB2E4}" dt="2022-02-13T09:53:33.016" v="12305" actId="478"/>
          <ac:picMkLst>
            <pc:docMk/>
            <pc:sldMk cId="4081957180" sldId="374"/>
            <ac:picMk id="5" creationId="{D4D65020-2AD5-44EF-8F52-031B00E828C4}"/>
          </ac:picMkLst>
        </pc:picChg>
        <pc:picChg chg="add del mod">
          <ac:chgData name="Pauline Smyth" userId="de5ce227-53e3-42c9-b7e0-2fb7785ba6f5" providerId="ADAL" clId="{3FE824AE-95D6-40D9-AC13-F834003BB2E4}" dt="2022-02-13T09:57:49.854" v="12314" actId="478"/>
          <ac:picMkLst>
            <pc:docMk/>
            <pc:sldMk cId="4081957180" sldId="374"/>
            <ac:picMk id="7" creationId="{4D04AF46-CC63-4D79-85A7-555C8BF46623}"/>
          </ac:picMkLst>
        </pc:picChg>
        <pc:picChg chg="add del mod">
          <ac:chgData name="Pauline Smyth" userId="de5ce227-53e3-42c9-b7e0-2fb7785ba6f5" providerId="ADAL" clId="{3FE824AE-95D6-40D9-AC13-F834003BB2E4}" dt="2022-02-13T09:59:45.639" v="12318" actId="478"/>
          <ac:picMkLst>
            <pc:docMk/>
            <pc:sldMk cId="4081957180" sldId="374"/>
            <ac:picMk id="9" creationId="{CE46DBC3-0BAC-4476-A2A2-64E5948BE9DE}"/>
          </ac:picMkLst>
        </pc:picChg>
        <pc:picChg chg="add mod">
          <ac:chgData name="Pauline Smyth" userId="de5ce227-53e3-42c9-b7e0-2fb7785ba6f5" providerId="ADAL" clId="{3FE824AE-95D6-40D9-AC13-F834003BB2E4}" dt="2022-02-13T10:01:36.302" v="12332" actId="1076"/>
          <ac:picMkLst>
            <pc:docMk/>
            <pc:sldMk cId="4081957180" sldId="374"/>
            <ac:picMk id="11" creationId="{6E8BDA50-BF26-4A6A-A1C4-CB2BBC6ACD11}"/>
          </ac:picMkLst>
        </pc:picChg>
        <pc:picChg chg="add del mod">
          <ac:chgData name="Pauline Smyth" userId="de5ce227-53e3-42c9-b7e0-2fb7785ba6f5" providerId="ADAL" clId="{3FE824AE-95D6-40D9-AC13-F834003BB2E4}" dt="2022-02-13T10:00:59.143" v="12326" actId="478"/>
          <ac:picMkLst>
            <pc:docMk/>
            <pc:sldMk cId="4081957180" sldId="374"/>
            <ac:picMk id="13" creationId="{6B7E96BF-BA9A-4F69-AC05-4A3562BA5E85}"/>
          </ac:picMkLst>
        </pc:picChg>
        <pc:picChg chg="add mod">
          <ac:chgData name="Pauline Smyth" userId="de5ce227-53e3-42c9-b7e0-2fb7785ba6f5" providerId="ADAL" clId="{3FE824AE-95D6-40D9-AC13-F834003BB2E4}" dt="2022-02-13T10:01:47.098" v="12335" actId="1076"/>
          <ac:picMkLst>
            <pc:docMk/>
            <pc:sldMk cId="4081957180" sldId="374"/>
            <ac:picMk id="15" creationId="{6EBB0106-6C60-4169-BC5D-4E07E4BD78D8}"/>
          </ac:picMkLst>
        </pc:picChg>
      </pc:sldChg>
      <pc:sldChg chg="addSp delSp modSp add mod">
        <pc:chgData name="Pauline Smyth" userId="de5ce227-53e3-42c9-b7e0-2fb7785ba6f5" providerId="ADAL" clId="{3FE824AE-95D6-40D9-AC13-F834003BB2E4}" dt="2022-02-13T10:51:16.784" v="12914" actId="22"/>
        <pc:sldMkLst>
          <pc:docMk/>
          <pc:sldMk cId="682689992" sldId="375"/>
        </pc:sldMkLst>
        <pc:spChg chg="mod">
          <ac:chgData name="Pauline Smyth" userId="de5ce227-53e3-42c9-b7e0-2fb7785ba6f5" providerId="ADAL" clId="{3FE824AE-95D6-40D9-AC13-F834003BB2E4}" dt="2022-02-13T10:25:48.107" v="12862" actId="20577"/>
          <ac:spMkLst>
            <pc:docMk/>
            <pc:sldMk cId="682689992" sldId="375"/>
            <ac:spMk id="7" creationId="{64925D08-82DA-4EB2-B213-D7C87BADB74F}"/>
          </ac:spMkLst>
        </pc:spChg>
        <pc:picChg chg="del">
          <ac:chgData name="Pauline Smyth" userId="de5ce227-53e3-42c9-b7e0-2fb7785ba6f5" providerId="ADAL" clId="{3FE824AE-95D6-40D9-AC13-F834003BB2E4}" dt="2022-02-13T10:12:42.102" v="12816" actId="478"/>
          <ac:picMkLst>
            <pc:docMk/>
            <pc:sldMk cId="682689992" sldId="375"/>
            <ac:picMk id="3" creationId="{7CE3A8F6-6BB4-486D-AF5F-09DE13802EF3}"/>
          </ac:picMkLst>
        </pc:picChg>
        <pc:picChg chg="add del mod">
          <ac:chgData name="Pauline Smyth" userId="de5ce227-53e3-42c9-b7e0-2fb7785ba6f5" providerId="ADAL" clId="{3FE824AE-95D6-40D9-AC13-F834003BB2E4}" dt="2022-02-13T10:29:01.224" v="12900" actId="478"/>
          <ac:picMkLst>
            <pc:docMk/>
            <pc:sldMk cId="682689992" sldId="375"/>
            <ac:picMk id="4" creationId="{AE6AEBF8-B588-4A14-9499-3B11309D0C41}"/>
          </ac:picMkLst>
        </pc:picChg>
        <pc:picChg chg="add del mod">
          <ac:chgData name="Pauline Smyth" userId="de5ce227-53e3-42c9-b7e0-2fb7785ba6f5" providerId="ADAL" clId="{3FE824AE-95D6-40D9-AC13-F834003BB2E4}" dt="2022-02-13T10:51:15.597" v="12913" actId="478"/>
          <ac:picMkLst>
            <pc:docMk/>
            <pc:sldMk cId="682689992" sldId="375"/>
            <ac:picMk id="6" creationId="{2E3DAC2E-8E5A-4108-9F6B-A63B2B12A50D}"/>
          </ac:picMkLst>
        </pc:picChg>
        <pc:picChg chg="add">
          <ac:chgData name="Pauline Smyth" userId="de5ce227-53e3-42c9-b7e0-2fb7785ba6f5" providerId="ADAL" clId="{3FE824AE-95D6-40D9-AC13-F834003BB2E4}" dt="2022-02-13T10:51:16.784" v="12914" actId="22"/>
          <ac:picMkLst>
            <pc:docMk/>
            <pc:sldMk cId="682689992" sldId="375"/>
            <ac:picMk id="9" creationId="{99435229-51AF-4725-B066-67024A47BAA3}"/>
          </ac:picMkLst>
        </pc:picChg>
      </pc:sldChg>
      <pc:sldChg chg="addSp delSp modSp add mod ord">
        <pc:chgData name="Pauline Smyth" userId="de5ce227-53e3-42c9-b7e0-2fb7785ba6f5" providerId="ADAL" clId="{3FE824AE-95D6-40D9-AC13-F834003BB2E4}" dt="2022-02-13T10:54:26.227" v="12924" actId="1076"/>
        <pc:sldMkLst>
          <pc:docMk/>
          <pc:sldMk cId="2850295188" sldId="376"/>
        </pc:sldMkLst>
        <pc:picChg chg="add del">
          <ac:chgData name="Pauline Smyth" userId="de5ce227-53e3-42c9-b7e0-2fb7785ba6f5" providerId="ADAL" clId="{3FE824AE-95D6-40D9-AC13-F834003BB2E4}" dt="2022-02-13T10:53:42.700" v="12921" actId="22"/>
          <ac:picMkLst>
            <pc:docMk/>
            <pc:sldMk cId="2850295188" sldId="376"/>
            <ac:picMk id="3" creationId="{09D87987-B40E-44E9-B59D-48AD7024B16F}"/>
          </ac:picMkLst>
        </pc:picChg>
        <pc:picChg chg="add mod">
          <ac:chgData name="Pauline Smyth" userId="de5ce227-53e3-42c9-b7e0-2fb7785ba6f5" providerId="ADAL" clId="{3FE824AE-95D6-40D9-AC13-F834003BB2E4}" dt="2022-02-13T10:54:26.227" v="12924" actId="1076"/>
          <ac:picMkLst>
            <pc:docMk/>
            <pc:sldMk cId="2850295188" sldId="376"/>
            <ac:picMk id="5" creationId="{BBB2FF36-1896-4195-B1AA-3F47742969FE}"/>
          </ac:picMkLst>
        </pc:picChg>
        <pc:picChg chg="del">
          <ac:chgData name="Pauline Smyth" userId="de5ce227-53e3-42c9-b7e0-2fb7785ba6f5" providerId="ADAL" clId="{3FE824AE-95D6-40D9-AC13-F834003BB2E4}" dt="2022-02-13T10:44:30.715" v="12912" actId="478"/>
          <ac:picMkLst>
            <pc:docMk/>
            <pc:sldMk cId="2850295188" sldId="376"/>
            <ac:picMk id="6" creationId="{2E3DAC2E-8E5A-4108-9F6B-A63B2B12A50D}"/>
          </ac:picMkLst>
        </pc:picChg>
      </pc:sldChg>
      <pc:sldChg chg="addSp delSp modSp add mod ord">
        <pc:chgData name="Pauline Smyth" userId="de5ce227-53e3-42c9-b7e0-2fb7785ba6f5" providerId="ADAL" clId="{3FE824AE-95D6-40D9-AC13-F834003BB2E4}" dt="2022-02-13T10:59:56.899" v="12951" actId="1076"/>
        <pc:sldMkLst>
          <pc:docMk/>
          <pc:sldMk cId="2023355906" sldId="377"/>
        </pc:sldMkLst>
        <pc:spChg chg="mod">
          <ac:chgData name="Pauline Smyth" userId="de5ce227-53e3-42c9-b7e0-2fb7785ba6f5" providerId="ADAL" clId="{3FE824AE-95D6-40D9-AC13-F834003BB2E4}" dt="2022-02-13T10:58:17.195" v="12936" actId="1076"/>
          <ac:spMkLst>
            <pc:docMk/>
            <pc:sldMk cId="2023355906" sldId="377"/>
            <ac:spMk id="4" creationId="{1980B77E-8FBB-4914-9A8F-20B4C5EB2ABF}"/>
          </ac:spMkLst>
        </pc:spChg>
        <pc:picChg chg="add del">
          <ac:chgData name="Pauline Smyth" userId="de5ce227-53e3-42c9-b7e0-2fb7785ba6f5" providerId="ADAL" clId="{3FE824AE-95D6-40D9-AC13-F834003BB2E4}" dt="2022-02-13T10:57:45.989" v="12931" actId="22"/>
          <ac:picMkLst>
            <pc:docMk/>
            <pc:sldMk cId="2023355906" sldId="377"/>
            <ac:picMk id="3" creationId="{B0C60EC1-776D-4619-A885-89F5E5163737}"/>
          </ac:picMkLst>
        </pc:picChg>
        <pc:picChg chg="add mod">
          <ac:chgData name="Pauline Smyth" userId="de5ce227-53e3-42c9-b7e0-2fb7785ba6f5" providerId="ADAL" clId="{3FE824AE-95D6-40D9-AC13-F834003BB2E4}" dt="2022-02-13T10:59:56.899" v="12951" actId="1076"/>
          <ac:picMkLst>
            <pc:docMk/>
            <pc:sldMk cId="2023355906" sldId="377"/>
            <ac:picMk id="7" creationId="{3D459ECA-BD55-4291-A6CC-9822466BBD3D}"/>
          </ac:picMkLst>
        </pc:picChg>
        <pc:picChg chg="add del mod">
          <ac:chgData name="Pauline Smyth" userId="de5ce227-53e3-42c9-b7e0-2fb7785ba6f5" providerId="ADAL" clId="{3FE824AE-95D6-40D9-AC13-F834003BB2E4}" dt="2022-02-13T10:59:08.070" v="12942" actId="478"/>
          <ac:picMkLst>
            <pc:docMk/>
            <pc:sldMk cId="2023355906" sldId="377"/>
            <ac:picMk id="9" creationId="{9D9BC95B-55D5-4963-998C-46B9C72E2694}"/>
          </ac:picMkLst>
        </pc:picChg>
        <pc:picChg chg="del">
          <ac:chgData name="Pauline Smyth" userId="de5ce227-53e3-42c9-b7e0-2fb7785ba6f5" providerId="ADAL" clId="{3FE824AE-95D6-40D9-AC13-F834003BB2E4}" dt="2022-02-13T10:54:40.833" v="12929" actId="478"/>
          <ac:picMkLst>
            <pc:docMk/>
            <pc:sldMk cId="2023355906" sldId="377"/>
            <ac:picMk id="10" creationId="{B6C0EF75-BD4F-4F65-A8DB-DBF040C6970E}"/>
          </ac:picMkLst>
        </pc:picChg>
        <pc:picChg chg="add mod">
          <ac:chgData name="Pauline Smyth" userId="de5ce227-53e3-42c9-b7e0-2fb7785ba6f5" providerId="ADAL" clId="{3FE824AE-95D6-40D9-AC13-F834003BB2E4}" dt="2022-02-13T10:59:47.511" v="12949" actId="1076"/>
          <ac:picMkLst>
            <pc:docMk/>
            <pc:sldMk cId="2023355906" sldId="377"/>
            <ac:picMk id="12" creationId="{BE10868A-6B34-4BB0-B18E-1D054A745C7D}"/>
          </ac:picMkLst>
        </pc:picChg>
        <pc:picChg chg="del">
          <ac:chgData name="Pauline Smyth" userId="de5ce227-53e3-42c9-b7e0-2fb7785ba6f5" providerId="ADAL" clId="{3FE824AE-95D6-40D9-AC13-F834003BB2E4}" dt="2022-02-13T10:54:38.992" v="12928" actId="478"/>
          <ac:picMkLst>
            <pc:docMk/>
            <pc:sldMk cId="2023355906" sldId="377"/>
            <ac:picMk id="14" creationId="{5A5B5652-0705-4158-A338-7A12B9D5F470}"/>
          </ac:picMkLst>
        </pc:picChg>
      </pc:sldChg>
      <pc:sldChg chg="addSp delSp modSp add mod">
        <pc:chgData name="Pauline Smyth" userId="de5ce227-53e3-42c9-b7e0-2fb7785ba6f5" providerId="ADAL" clId="{3FE824AE-95D6-40D9-AC13-F834003BB2E4}" dt="2022-02-15T13:00:34.768" v="13205" actId="1076"/>
        <pc:sldMkLst>
          <pc:docMk/>
          <pc:sldMk cId="1063669603" sldId="378"/>
        </pc:sldMkLst>
        <pc:spChg chg="mod">
          <ac:chgData name="Pauline Smyth" userId="de5ce227-53e3-42c9-b7e0-2fb7785ba6f5" providerId="ADAL" clId="{3FE824AE-95D6-40D9-AC13-F834003BB2E4}" dt="2022-02-15T12:56:24.391" v="13199" actId="20577"/>
          <ac:spMkLst>
            <pc:docMk/>
            <pc:sldMk cId="1063669603" sldId="378"/>
            <ac:spMk id="2" creationId="{67AEC5AF-1092-45F8-8158-B9C52487E375}"/>
          </ac:spMkLst>
        </pc:spChg>
        <pc:picChg chg="add mod">
          <ac:chgData name="Pauline Smyth" userId="de5ce227-53e3-42c9-b7e0-2fb7785ba6f5" providerId="ADAL" clId="{3FE824AE-95D6-40D9-AC13-F834003BB2E4}" dt="2022-02-15T13:00:34.768" v="13205" actId="1076"/>
          <ac:picMkLst>
            <pc:docMk/>
            <pc:sldMk cId="1063669603" sldId="378"/>
            <ac:picMk id="4" creationId="{99EDDC81-91C2-48ED-9326-CA30FE91ABFB}"/>
          </ac:picMkLst>
        </pc:picChg>
        <pc:picChg chg="del">
          <ac:chgData name="Pauline Smyth" userId="de5ce227-53e3-42c9-b7e0-2fb7785ba6f5" providerId="ADAL" clId="{3FE824AE-95D6-40D9-AC13-F834003BB2E4}" dt="2022-02-15T12:56:28.759" v="13200" actId="478"/>
          <ac:picMkLst>
            <pc:docMk/>
            <pc:sldMk cId="1063669603" sldId="378"/>
            <ac:picMk id="5" creationId="{1E365ADC-48AF-49B7-B390-43844147F5B8}"/>
          </ac:picMkLst>
        </pc:picChg>
      </pc:sldChg>
      <pc:sldChg chg="addSp delSp modSp add mod ord">
        <pc:chgData name="Pauline Smyth" userId="de5ce227-53e3-42c9-b7e0-2fb7785ba6f5" providerId="ADAL" clId="{3FE824AE-95D6-40D9-AC13-F834003BB2E4}" dt="2022-02-16T10:10:35.696" v="14058" actId="14100"/>
        <pc:sldMkLst>
          <pc:docMk/>
          <pc:sldMk cId="3272918528" sldId="379"/>
        </pc:sldMkLst>
        <pc:spChg chg="mod">
          <ac:chgData name="Pauline Smyth" userId="de5ce227-53e3-42c9-b7e0-2fb7785ba6f5" providerId="ADAL" clId="{3FE824AE-95D6-40D9-AC13-F834003BB2E4}" dt="2022-02-15T13:04:38.645" v="13244" actId="27636"/>
          <ac:spMkLst>
            <pc:docMk/>
            <pc:sldMk cId="3272918528" sldId="379"/>
            <ac:spMk id="2" creationId="{67AEC5AF-1092-45F8-8158-B9C52487E375}"/>
          </ac:spMkLst>
        </pc:spChg>
        <pc:spChg chg="del">
          <ac:chgData name="Pauline Smyth" userId="de5ce227-53e3-42c9-b7e0-2fb7785ba6f5" providerId="ADAL" clId="{3FE824AE-95D6-40D9-AC13-F834003BB2E4}" dt="2022-02-15T13:03:27.712" v="13221" actId="26606"/>
          <ac:spMkLst>
            <pc:docMk/>
            <pc:sldMk cId="3272918528" sldId="379"/>
            <ac:spMk id="16" creationId="{1E70A317-DCED-4E80-AA2D-467D8702E5CB}"/>
          </ac:spMkLst>
        </pc:spChg>
        <pc:spChg chg="del">
          <ac:chgData name="Pauline Smyth" userId="de5ce227-53e3-42c9-b7e0-2fb7785ba6f5" providerId="ADAL" clId="{3FE824AE-95D6-40D9-AC13-F834003BB2E4}" dt="2022-02-15T13:03:27.712" v="13221" actId="26606"/>
          <ac:spMkLst>
            <pc:docMk/>
            <pc:sldMk cId="3272918528" sldId="379"/>
            <ac:spMk id="18" creationId="{A6D87845-294F-40CB-BC48-46455460D292}"/>
          </ac:spMkLst>
        </pc:spChg>
        <pc:spChg chg="add">
          <ac:chgData name="Pauline Smyth" userId="de5ce227-53e3-42c9-b7e0-2fb7785ba6f5" providerId="ADAL" clId="{3FE824AE-95D6-40D9-AC13-F834003BB2E4}" dt="2022-02-15T13:03:27.712" v="13221" actId="26606"/>
          <ac:spMkLst>
            <pc:docMk/>
            <pc:sldMk cId="3272918528" sldId="379"/>
            <ac:spMk id="23" creationId="{1E70A317-DCED-4E80-AA2D-467D8702E5CB}"/>
          </ac:spMkLst>
        </pc:spChg>
        <pc:spChg chg="add">
          <ac:chgData name="Pauline Smyth" userId="de5ce227-53e3-42c9-b7e0-2fb7785ba6f5" providerId="ADAL" clId="{3FE824AE-95D6-40D9-AC13-F834003BB2E4}" dt="2022-02-15T13:03:27.712" v="13221" actId="26606"/>
          <ac:spMkLst>
            <pc:docMk/>
            <pc:sldMk cId="3272918528" sldId="379"/>
            <ac:spMk id="25" creationId="{A6D87845-294F-40CB-BC48-46455460D292}"/>
          </ac:spMkLst>
        </pc:spChg>
        <pc:picChg chg="add mod">
          <ac:chgData name="Pauline Smyth" userId="de5ce227-53e3-42c9-b7e0-2fb7785ba6f5" providerId="ADAL" clId="{3FE824AE-95D6-40D9-AC13-F834003BB2E4}" dt="2022-02-16T10:10:35.696" v="14058" actId="14100"/>
          <ac:picMkLst>
            <pc:docMk/>
            <pc:sldMk cId="3272918528" sldId="379"/>
            <ac:picMk id="4" creationId="{6A8CFF84-3D6D-4F23-9DD9-747896217554}"/>
          </ac:picMkLst>
        </pc:picChg>
        <pc:picChg chg="del">
          <ac:chgData name="Pauline Smyth" userId="de5ce227-53e3-42c9-b7e0-2fb7785ba6f5" providerId="ADAL" clId="{3FE824AE-95D6-40D9-AC13-F834003BB2E4}" dt="2022-02-15T13:02:08.170" v="13217" actId="478"/>
          <ac:picMkLst>
            <pc:docMk/>
            <pc:sldMk cId="3272918528" sldId="379"/>
            <ac:picMk id="4" creationId="{99EDDC81-91C2-48ED-9326-CA30FE91ABFB}"/>
          </ac:picMkLst>
        </pc:picChg>
        <pc:picChg chg="add del mod">
          <ac:chgData name="Pauline Smyth" userId="de5ce227-53e3-42c9-b7e0-2fb7785ba6f5" providerId="ADAL" clId="{3FE824AE-95D6-40D9-AC13-F834003BB2E4}" dt="2022-02-16T10:10:20.194" v="14053" actId="478"/>
          <ac:picMkLst>
            <pc:docMk/>
            <pc:sldMk cId="3272918528" sldId="379"/>
            <ac:picMk id="5" creationId="{FF24DAA3-5B85-4A16-8099-33DF22D90F23}"/>
          </ac:picMkLst>
        </pc:picChg>
      </pc:sldChg>
      <pc:sldChg chg="modSp add mod setBg">
        <pc:chgData name="Pauline Smyth" userId="de5ce227-53e3-42c9-b7e0-2fb7785ba6f5" providerId="ADAL" clId="{3FE824AE-95D6-40D9-AC13-F834003BB2E4}" dt="2022-02-16T09:22:41.827" v="13487" actId="20577"/>
        <pc:sldMkLst>
          <pc:docMk/>
          <pc:sldMk cId="1502848794" sldId="380"/>
        </pc:sldMkLst>
        <pc:spChg chg="mod">
          <ac:chgData name="Pauline Smyth" userId="de5ce227-53e3-42c9-b7e0-2fb7785ba6f5" providerId="ADAL" clId="{3FE824AE-95D6-40D9-AC13-F834003BB2E4}" dt="2022-02-16T09:18:07.263" v="13250" actId="20577"/>
          <ac:spMkLst>
            <pc:docMk/>
            <pc:sldMk cId="1502848794" sldId="380"/>
            <ac:spMk id="2" creationId="{357D641E-874D-4D39-AE87-D0F23C47722D}"/>
          </ac:spMkLst>
        </pc:spChg>
        <pc:spChg chg="mod">
          <ac:chgData name="Pauline Smyth" userId="de5ce227-53e3-42c9-b7e0-2fb7785ba6f5" providerId="ADAL" clId="{3FE824AE-95D6-40D9-AC13-F834003BB2E4}" dt="2022-02-16T09:22:41.827" v="13487" actId="20577"/>
          <ac:spMkLst>
            <pc:docMk/>
            <pc:sldMk cId="1502848794" sldId="380"/>
            <ac:spMk id="3" creationId="{C27CEB2B-68EE-4FE5-9635-0FE14B3E9DC2}"/>
          </ac:spMkLst>
        </pc:spChg>
      </pc:sldChg>
      <pc:sldChg chg="modSp new mod">
        <pc:chgData name="Pauline Smyth" userId="de5ce227-53e3-42c9-b7e0-2fb7785ba6f5" providerId="ADAL" clId="{3FE824AE-95D6-40D9-AC13-F834003BB2E4}" dt="2022-02-16T09:53:26.598" v="14052" actId="403"/>
        <pc:sldMkLst>
          <pc:docMk/>
          <pc:sldMk cId="1768950913" sldId="381"/>
        </pc:sldMkLst>
        <pc:spChg chg="mod">
          <ac:chgData name="Pauline Smyth" userId="de5ce227-53e3-42c9-b7e0-2fb7785ba6f5" providerId="ADAL" clId="{3FE824AE-95D6-40D9-AC13-F834003BB2E4}" dt="2022-02-16T09:25:59.166" v="13666" actId="1076"/>
          <ac:spMkLst>
            <pc:docMk/>
            <pc:sldMk cId="1768950913" sldId="381"/>
            <ac:spMk id="2" creationId="{56B1F7B3-F10E-4B44-85A4-F1BC4DCF0712}"/>
          </ac:spMkLst>
        </pc:spChg>
        <pc:spChg chg="mod">
          <ac:chgData name="Pauline Smyth" userId="de5ce227-53e3-42c9-b7e0-2fb7785ba6f5" providerId="ADAL" clId="{3FE824AE-95D6-40D9-AC13-F834003BB2E4}" dt="2022-02-16T09:53:26.598" v="14052" actId="403"/>
          <ac:spMkLst>
            <pc:docMk/>
            <pc:sldMk cId="1768950913" sldId="381"/>
            <ac:spMk id="3" creationId="{CFBA274F-D51A-4994-AF01-B029FAFC23A6}"/>
          </ac:spMkLst>
        </pc:spChg>
      </pc:sldChg>
      <pc:sldChg chg="addSp delSp modSp add mod ord">
        <pc:chgData name="Pauline Smyth" userId="de5ce227-53e3-42c9-b7e0-2fb7785ba6f5" providerId="ADAL" clId="{3FE824AE-95D6-40D9-AC13-F834003BB2E4}" dt="2022-02-16T13:50:50.233" v="14080" actId="14100"/>
        <pc:sldMkLst>
          <pc:docMk/>
          <pc:sldMk cId="4249374970" sldId="382"/>
        </pc:sldMkLst>
        <pc:spChg chg="mod">
          <ac:chgData name="Pauline Smyth" userId="de5ce227-53e3-42c9-b7e0-2fb7785ba6f5" providerId="ADAL" clId="{3FE824AE-95D6-40D9-AC13-F834003BB2E4}" dt="2022-02-16T10:54:44.218" v="14067" actId="20577"/>
          <ac:spMkLst>
            <pc:docMk/>
            <pc:sldMk cId="4249374970" sldId="382"/>
            <ac:spMk id="2" creationId="{67AEC5AF-1092-45F8-8158-B9C52487E375}"/>
          </ac:spMkLst>
        </pc:spChg>
        <pc:picChg chg="add mod">
          <ac:chgData name="Pauline Smyth" userId="de5ce227-53e3-42c9-b7e0-2fb7785ba6f5" providerId="ADAL" clId="{3FE824AE-95D6-40D9-AC13-F834003BB2E4}" dt="2022-02-16T13:50:50.233" v="14080" actId="14100"/>
          <ac:picMkLst>
            <pc:docMk/>
            <pc:sldMk cId="4249374970" sldId="382"/>
            <ac:picMk id="4" creationId="{6346C4BD-E55A-479A-B69F-DBEEDE5CB5F2}"/>
          </ac:picMkLst>
        </pc:picChg>
        <pc:picChg chg="del">
          <ac:chgData name="Pauline Smyth" userId="de5ce227-53e3-42c9-b7e0-2fb7785ba6f5" providerId="ADAL" clId="{3FE824AE-95D6-40D9-AC13-F834003BB2E4}" dt="2022-02-16T10:54:48.706" v="14068" actId="478"/>
          <ac:picMkLst>
            <pc:docMk/>
            <pc:sldMk cId="4249374970" sldId="382"/>
            <ac:picMk id="4" creationId="{6A8CFF84-3D6D-4F23-9DD9-747896217554}"/>
          </ac:picMkLst>
        </pc:picChg>
        <pc:picChg chg="add del mod">
          <ac:chgData name="Pauline Smyth" userId="de5ce227-53e3-42c9-b7e0-2fb7785ba6f5" providerId="ADAL" clId="{3FE824AE-95D6-40D9-AC13-F834003BB2E4}" dt="2022-02-16T13:49:17.328" v="14077" actId="478"/>
          <ac:picMkLst>
            <pc:docMk/>
            <pc:sldMk cId="4249374970" sldId="382"/>
            <ac:picMk id="5" creationId="{4BF840C0-3580-4F81-97F0-CDDD8B4825B4}"/>
          </ac:picMkLst>
        </pc:picChg>
      </pc:sldChg>
      <pc:sldChg chg="addSp delSp modSp add mod ord">
        <pc:chgData name="Pauline Smyth" userId="de5ce227-53e3-42c9-b7e0-2fb7785ba6f5" providerId="ADAL" clId="{3FE824AE-95D6-40D9-AC13-F834003BB2E4}" dt="2022-02-17T09:27:00.943" v="14269"/>
        <pc:sldMkLst>
          <pc:docMk/>
          <pc:sldMk cId="2677420792" sldId="383"/>
        </pc:sldMkLst>
        <pc:spChg chg="mod">
          <ac:chgData name="Pauline Smyth" userId="de5ce227-53e3-42c9-b7e0-2fb7785ba6f5" providerId="ADAL" clId="{3FE824AE-95D6-40D9-AC13-F834003BB2E4}" dt="2022-02-16T23:03:23.363" v="14158" actId="20577"/>
          <ac:spMkLst>
            <pc:docMk/>
            <pc:sldMk cId="2677420792" sldId="383"/>
            <ac:spMk id="4" creationId="{1980B77E-8FBB-4914-9A8F-20B4C5EB2ABF}"/>
          </ac:spMkLst>
        </pc:spChg>
        <pc:picChg chg="add mod">
          <ac:chgData name="Pauline Smyth" userId="de5ce227-53e3-42c9-b7e0-2fb7785ba6f5" providerId="ADAL" clId="{3FE824AE-95D6-40D9-AC13-F834003BB2E4}" dt="2022-02-16T23:04:26.465" v="14162" actId="1076"/>
          <ac:picMkLst>
            <pc:docMk/>
            <pc:sldMk cId="2677420792" sldId="383"/>
            <ac:picMk id="3" creationId="{5135296F-7C62-4A46-8363-E14937A9B742}"/>
          </ac:picMkLst>
        </pc:picChg>
        <pc:picChg chg="del">
          <ac:chgData name="Pauline Smyth" userId="de5ce227-53e3-42c9-b7e0-2fb7785ba6f5" providerId="ADAL" clId="{3FE824AE-95D6-40D9-AC13-F834003BB2E4}" dt="2022-02-16T23:01:45.056" v="14082" actId="478"/>
          <ac:picMkLst>
            <pc:docMk/>
            <pc:sldMk cId="2677420792" sldId="383"/>
            <ac:picMk id="7" creationId="{3D459ECA-BD55-4291-A6CC-9822466BBD3D}"/>
          </ac:picMkLst>
        </pc:picChg>
        <pc:picChg chg="del">
          <ac:chgData name="Pauline Smyth" userId="de5ce227-53e3-42c9-b7e0-2fb7785ba6f5" providerId="ADAL" clId="{3FE824AE-95D6-40D9-AC13-F834003BB2E4}" dt="2022-02-16T23:01:46.726" v="14083" actId="478"/>
          <ac:picMkLst>
            <pc:docMk/>
            <pc:sldMk cId="2677420792" sldId="383"/>
            <ac:picMk id="12" creationId="{BE10868A-6B34-4BB0-B18E-1D054A745C7D}"/>
          </ac:picMkLst>
        </pc:picChg>
      </pc:sldChg>
      <pc:sldChg chg="addSp delSp add del setBg delDesignElem">
        <pc:chgData name="Pauline Smyth" userId="de5ce227-53e3-42c9-b7e0-2fb7785ba6f5" providerId="ADAL" clId="{3FE824AE-95D6-40D9-AC13-F834003BB2E4}" dt="2022-02-16T10:54:56.347" v="14071"/>
        <pc:sldMkLst>
          <pc:docMk/>
          <pc:sldMk cId="2842707552" sldId="383"/>
        </pc:sldMkLst>
        <pc:spChg chg="add del">
          <ac:chgData name="Pauline Smyth" userId="de5ce227-53e3-42c9-b7e0-2fb7785ba6f5" providerId="ADAL" clId="{3FE824AE-95D6-40D9-AC13-F834003BB2E4}" dt="2022-02-16T10:54:56.347" v="14071"/>
          <ac:spMkLst>
            <pc:docMk/>
            <pc:sldMk cId="2842707552" sldId="383"/>
            <ac:spMk id="23" creationId="{1E70A317-DCED-4E80-AA2D-467D8702E5CB}"/>
          </ac:spMkLst>
        </pc:spChg>
        <pc:spChg chg="add del">
          <ac:chgData name="Pauline Smyth" userId="de5ce227-53e3-42c9-b7e0-2fb7785ba6f5" providerId="ADAL" clId="{3FE824AE-95D6-40D9-AC13-F834003BB2E4}" dt="2022-02-16T10:54:56.347" v="14071"/>
          <ac:spMkLst>
            <pc:docMk/>
            <pc:sldMk cId="2842707552" sldId="383"/>
            <ac:spMk id="25" creationId="{A6D87845-294F-40CB-BC48-46455460D292}"/>
          </ac:spMkLst>
        </pc:spChg>
      </pc:sldChg>
      <pc:sldChg chg="addSp delSp modSp add del mod">
        <pc:chgData name="Pauline Smyth" userId="de5ce227-53e3-42c9-b7e0-2fb7785ba6f5" providerId="ADAL" clId="{3FE824AE-95D6-40D9-AC13-F834003BB2E4}" dt="2022-02-17T12:54:03.758" v="14633" actId="47"/>
        <pc:sldMkLst>
          <pc:docMk/>
          <pc:sldMk cId="2104936318" sldId="384"/>
        </pc:sldMkLst>
        <pc:spChg chg="add mod">
          <ac:chgData name="Pauline Smyth" userId="de5ce227-53e3-42c9-b7e0-2fb7785ba6f5" providerId="ADAL" clId="{3FE824AE-95D6-40D9-AC13-F834003BB2E4}" dt="2022-02-16T23:45:29.589" v="14235" actId="20577"/>
          <ac:spMkLst>
            <pc:docMk/>
            <pc:sldMk cId="2104936318" sldId="384"/>
            <ac:spMk id="2" creationId="{3511BA68-B4C1-4498-87BF-5A65C210B029}"/>
          </ac:spMkLst>
        </pc:spChg>
        <pc:spChg chg="mod">
          <ac:chgData name="Pauline Smyth" userId="de5ce227-53e3-42c9-b7e0-2fb7785ba6f5" providerId="ADAL" clId="{3FE824AE-95D6-40D9-AC13-F834003BB2E4}" dt="2022-02-16T23:32:42.705" v="14225" actId="120"/>
          <ac:spMkLst>
            <pc:docMk/>
            <pc:sldMk cId="2104936318" sldId="384"/>
            <ac:spMk id="4" creationId="{1980B77E-8FBB-4914-9A8F-20B4C5EB2ABF}"/>
          </ac:spMkLst>
        </pc:spChg>
        <pc:picChg chg="del">
          <ac:chgData name="Pauline Smyth" userId="de5ce227-53e3-42c9-b7e0-2fb7785ba6f5" providerId="ADAL" clId="{3FE824AE-95D6-40D9-AC13-F834003BB2E4}" dt="2022-02-16T23:05:18.075" v="14164" actId="478"/>
          <ac:picMkLst>
            <pc:docMk/>
            <pc:sldMk cId="2104936318" sldId="384"/>
            <ac:picMk id="3" creationId="{5135296F-7C62-4A46-8363-E14937A9B742}"/>
          </ac:picMkLst>
        </pc:picChg>
      </pc:sldChg>
      <pc:sldChg chg="add del">
        <pc:chgData name="Pauline Smyth" userId="de5ce227-53e3-42c9-b7e0-2fb7785ba6f5" providerId="ADAL" clId="{3FE824AE-95D6-40D9-AC13-F834003BB2E4}" dt="2022-02-17T12:54:05.510" v="14634" actId="47"/>
        <pc:sldMkLst>
          <pc:docMk/>
          <pc:sldMk cId="370488418" sldId="385"/>
        </pc:sldMkLst>
      </pc:sldChg>
      <pc:sldChg chg="addSp delSp modSp add mod">
        <pc:chgData name="Pauline Smyth" userId="de5ce227-53e3-42c9-b7e0-2fb7785ba6f5" providerId="ADAL" clId="{3FE824AE-95D6-40D9-AC13-F834003BB2E4}" dt="2022-02-17T09:26:25.092" v="14267" actId="1076"/>
        <pc:sldMkLst>
          <pc:docMk/>
          <pc:sldMk cId="726162269" sldId="386"/>
        </pc:sldMkLst>
        <pc:spChg chg="add mod">
          <ac:chgData name="Pauline Smyth" userId="de5ce227-53e3-42c9-b7e0-2fb7785ba6f5" providerId="ADAL" clId="{3FE824AE-95D6-40D9-AC13-F834003BB2E4}" dt="2022-02-17T09:26:25.092" v="14267" actId="1076"/>
          <ac:spMkLst>
            <pc:docMk/>
            <pc:sldMk cId="726162269" sldId="386"/>
            <ac:spMk id="2" creationId="{887AC379-D1DA-4CE0-A956-382EB0DB0F93}"/>
          </ac:spMkLst>
        </pc:spChg>
        <pc:spChg chg="mod">
          <ac:chgData name="Pauline Smyth" userId="de5ce227-53e3-42c9-b7e0-2fb7785ba6f5" providerId="ADAL" clId="{3FE824AE-95D6-40D9-AC13-F834003BB2E4}" dt="2022-02-17T09:26:01.814" v="14262" actId="26606"/>
          <ac:spMkLst>
            <pc:docMk/>
            <pc:sldMk cId="726162269" sldId="386"/>
            <ac:spMk id="4" creationId="{1980B77E-8FBB-4914-9A8F-20B4C5EB2ABF}"/>
          </ac:spMkLst>
        </pc:spChg>
        <pc:spChg chg="mod ord">
          <ac:chgData name="Pauline Smyth" userId="de5ce227-53e3-42c9-b7e0-2fb7785ba6f5" providerId="ADAL" clId="{3FE824AE-95D6-40D9-AC13-F834003BB2E4}" dt="2022-02-17T09:25:24.606" v="14254" actId="1076"/>
          <ac:spMkLst>
            <pc:docMk/>
            <pc:sldMk cId="726162269" sldId="386"/>
            <ac:spMk id="6" creationId="{FD6037CB-127C-4861-86C9-0EC6CF6A3AC4}"/>
          </ac:spMkLst>
        </pc:spChg>
        <pc:spChg chg="del">
          <ac:chgData name="Pauline Smyth" userId="de5ce227-53e3-42c9-b7e0-2fb7785ba6f5" providerId="ADAL" clId="{3FE824AE-95D6-40D9-AC13-F834003BB2E4}" dt="2022-02-17T09:25:03.370" v="14251" actId="26606"/>
          <ac:spMkLst>
            <pc:docMk/>
            <pc:sldMk cId="726162269" sldId="386"/>
            <ac:spMk id="42" creationId="{95CB840F-8E41-4CA5-B79B-25CC80AD234A}"/>
          </ac:spMkLst>
        </pc:spChg>
        <pc:spChg chg="add del">
          <ac:chgData name="Pauline Smyth" userId="de5ce227-53e3-42c9-b7e0-2fb7785ba6f5" providerId="ADAL" clId="{3FE824AE-95D6-40D9-AC13-F834003BB2E4}" dt="2022-02-17T09:26:01.814" v="14262" actId="26606"/>
          <ac:spMkLst>
            <pc:docMk/>
            <pc:sldMk cId="726162269" sldId="386"/>
            <ac:spMk id="48" creationId="{94AB646F-3BE3-47A3-B14F-9CB84F6BF5BD}"/>
          </ac:spMkLst>
        </pc:spChg>
        <pc:spChg chg="add del">
          <ac:chgData name="Pauline Smyth" userId="de5ce227-53e3-42c9-b7e0-2fb7785ba6f5" providerId="ADAL" clId="{3FE824AE-95D6-40D9-AC13-F834003BB2E4}" dt="2022-02-17T09:26:01.814" v="14262" actId="26606"/>
          <ac:spMkLst>
            <pc:docMk/>
            <pc:sldMk cId="726162269" sldId="386"/>
            <ac:spMk id="55" creationId="{94AB646F-3BE3-47A3-B14F-9CB84F6BF5BD}"/>
          </ac:spMkLst>
        </pc:spChg>
        <pc:picChg chg="del">
          <ac:chgData name="Pauline Smyth" userId="de5ce227-53e3-42c9-b7e0-2fb7785ba6f5" providerId="ADAL" clId="{3FE824AE-95D6-40D9-AC13-F834003BB2E4}" dt="2022-02-17T09:24:28.287" v="14248" actId="478"/>
          <ac:picMkLst>
            <pc:docMk/>
            <pc:sldMk cId="726162269" sldId="386"/>
            <ac:picMk id="3" creationId="{5135296F-7C62-4A46-8363-E14937A9B742}"/>
          </ac:picMkLst>
        </pc:picChg>
        <pc:picChg chg="add mod">
          <ac:chgData name="Pauline Smyth" userId="de5ce227-53e3-42c9-b7e0-2fb7785ba6f5" providerId="ADAL" clId="{3FE824AE-95D6-40D9-AC13-F834003BB2E4}" dt="2022-02-17T09:26:05.799" v="14263" actId="1076"/>
          <ac:picMkLst>
            <pc:docMk/>
            <pc:sldMk cId="726162269" sldId="386"/>
            <ac:picMk id="44" creationId="{7C955F0A-5304-468E-A85F-E8F102E57532}"/>
          </ac:picMkLst>
        </pc:picChg>
        <pc:picChg chg="add del">
          <ac:chgData name="Pauline Smyth" userId="de5ce227-53e3-42c9-b7e0-2fb7785ba6f5" providerId="ADAL" clId="{3FE824AE-95D6-40D9-AC13-F834003BB2E4}" dt="2022-02-17T09:26:01.814" v="14262" actId="26606"/>
          <ac:picMkLst>
            <pc:docMk/>
            <pc:sldMk cId="726162269" sldId="386"/>
            <ac:picMk id="50" creationId="{E0BE7827-5B1A-4F37-BF70-19F7C5C6BDEB}"/>
          </ac:picMkLst>
        </pc:picChg>
        <pc:picChg chg="add del">
          <ac:chgData name="Pauline Smyth" userId="de5ce227-53e3-42c9-b7e0-2fb7785ba6f5" providerId="ADAL" clId="{3FE824AE-95D6-40D9-AC13-F834003BB2E4}" dt="2022-02-17T09:26:01.814" v="14262" actId="26606"/>
          <ac:picMkLst>
            <pc:docMk/>
            <pc:sldMk cId="726162269" sldId="386"/>
            <ac:picMk id="57" creationId="{E0BE7827-5B1A-4F37-BF70-19F7C5C6BDEB}"/>
          </ac:picMkLst>
        </pc:picChg>
      </pc:sldChg>
      <pc:sldChg chg="addSp delSp modSp add mod">
        <pc:chgData name="Pauline Smyth" userId="de5ce227-53e3-42c9-b7e0-2fb7785ba6f5" providerId="ADAL" clId="{3FE824AE-95D6-40D9-AC13-F834003BB2E4}" dt="2022-02-17T09:30:27.858" v="14320" actId="26606"/>
        <pc:sldMkLst>
          <pc:docMk/>
          <pc:sldMk cId="502155761" sldId="387"/>
        </pc:sldMkLst>
        <pc:spChg chg="mod">
          <ac:chgData name="Pauline Smyth" userId="de5ce227-53e3-42c9-b7e0-2fb7785ba6f5" providerId="ADAL" clId="{3FE824AE-95D6-40D9-AC13-F834003BB2E4}" dt="2022-02-17T09:30:27.858" v="14320" actId="26606"/>
          <ac:spMkLst>
            <pc:docMk/>
            <pc:sldMk cId="502155761" sldId="387"/>
            <ac:spMk id="4" creationId="{1980B77E-8FBB-4914-9A8F-20B4C5EB2ABF}"/>
          </ac:spMkLst>
        </pc:spChg>
        <pc:spChg chg="del">
          <ac:chgData name="Pauline Smyth" userId="de5ce227-53e3-42c9-b7e0-2fb7785ba6f5" providerId="ADAL" clId="{3FE824AE-95D6-40D9-AC13-F834003BB2E4}" dt="2022-02-17T09:28:42.761" v="14294" actId="26606"/>
          <ac:spMkLst>
            <pc:docMk/>
            <pc:sldMk cId="502155761" sldId="387"/>
            <ac:spMk id="42" creationId="{95CB840F-8E41-4CA5-B79B-25CC80AD234A}"/>
          </ac:spMkLst>
        </pc:spChg>
        <pc:spChg chg="add del">
          <ac:chgData name="Pauline Smyth" userId="de5ce227-53e3-42c9-b7e0-2fb7785ba6f5" providerId="ADAL" clId="{3FE824AE-95D6-40D9-AC13-F834003BB2E4}" dt="2022-02-17T09:30:27.858" v="14320" actId="26606"/>
          <ac:spMkLst>
            <pc:docMk/>
            <pc:sldMk cId="502155761" sldId="387"/>
            <ac:spMk id="47" creationId="{1E70A317-DCED-4E80-AA2D-467D8702E5CB}"/>
          </ac:spMkLst>
        </pc:spChg>
        <pc:spChg chg="add del">
          <ac:chgData name="Pauline Smyth" userId="de5ce227-53e3-42c9-b7e0-2fb7785ba6f5" providerId="ADAL" clId="{3FE824AE-95D6-40D9-AC13-F834003BB2E4}" dt="2022-02-17T09:30:27.858" v="14320" actId="26606"/>
          <ac:spMkLst>
            <pc:docMk/>
            <pc:sldMk cId="502155761" sldId="387"/>
            <ac:spMk id="49" creationId="{A6D87845-294F-40CB-BC48-46455460D292}"/>
          </ac:spMkLst>
        </pc:spChg>
        <pc:spChg chg="add">
          <ac:chgData name="Pauline Smyth" userId="de5ce227-53e3-42c9-b7e0-2fb7785ba6f5" providerId="ADAL" clId="{3FE824AE-95D6-40D9-AC13-F834003BB2E4}" dt="2022-02-17T09:30:27.858" v="14320" actId="26606"/>
          <ac:spMkLst>
            <pc:docMk/>
            <pc:sldMk cId="502155761" sldId="387"/>
            <ac:spMk id="54" creationId="{886D4A05-AFD9-4D13-98E7-B23E4C9D785A}"/>
          </ac:spMkLst>
        </pc:spChg>
        <pc:graphicFrameChg chg="add mod modGraphic">
          <ac:chgData name="Pauline Smyth" userId="de5ce227-53e3-42c9-b7e0-2fb7785ba6f5" providerId="ADAL" clId="{3FE824AE-95D6-40D9-AC13-F834003BB2E4}" dt="2022-02-17T09:30:27.858" v="14320" actId="26606"/>
          <ac:graphicFrameMkLst>
            <pc:docMk/>
            <pc:sldMk cId="502155761" sldId="387"/>
            <ac:graphicFrameMk id="2" creationId="{E61806CD-8B62-441B-922D-81595F5E777A}"/>
          </ac:graphicFrameMkLst>
        </pc:graphicFrameChg>
        <pc:picChg chg="del">
          <ac:chgData name="Pauline Smyth" userId="de5ce227-53e3-42c9-b7e0-2fb7785ba6f5" providerId="ADAL" clId="{3FE824AE-95D6-40D9-AC13-F834003BB2E4}" dt="2022-02-17T09:27:08.527" v="14271" actId="478"/>
          <ac:picMkLst>
            <pc:docMk/>
            <pc:sldMk cId="502155761" sldId="387"/>
            <ac:picMk id="3" creationId="{5135296F-7C62-4A46-8363-E14937A9B742}"/>
          </ac:picMkLst>
        </pc:picChg>
      </pc:sldChg>
      <pc:sldChg chg="addSp delSp modSp add mod">
        <pc:chgData name="Pauline Smyth" userId="de5ce227-53e3-42c9-b7e0-2fb7785ba6f5" providerId="ADAL" clId="{3FE824AE-95D6-40D9-AC13-F834003BB2E4}" dt="2022-02-17T09:35:02.145" v="14372" actId="27636"/>
        <pc:sldMkLst>
          <pc:docMk/>
          <pc:sldMk cId="3956810127" sldId="388"/>
        </pc:sldMkLst>
        <pc:spChg chg="add mod ord">
          <ac:chgData name="Pauline Smyth" userId="de5ce227-53e3-42c9-b7e0-2fb7785ba6f5" providerId="ADAL" clId="{3FE824AE-95D6-40D9-AC13-F834003BB2E4}" dt="2022-02-17T09:35:02.145" v="14372" actId="27636"/>
          <ac:spMkLst>
            <pc:docMk/>
            <pc:sldMk cId="3956810127" sldId="388"/>
            <ac:spMk id="3" creationId="{77FC4292-D7E5-41EF-BC7B-C2A2B1D2BA53}"/>
          </ac:spMkLst>
        </pc:spChg>
        <pc:spChg chg="mod">
          <ac:chgData name="Pauline Smyth" userId="de5ce227-53e3-42c9-b7e0-2fb7785ba6f5" providerId="ADAL" clId="{3FE824AE-95D6-40D9-AC13-F834003BB2E4}" dt="2022-02-17T09:34:41.902" v="14367" actId="1076"/>
          <ac:spMkLst>
            <pc:docMk/>
            <pc:sldMk cId="3956810127" sldId="388"/>
            <ac:spMk id="4" creationId="{1980B77E-8FBB-4914-9A8F-20B4C5EB2ABF}"/>
          </ac:spMkLst>
        </pc:spChg>
        <pc:spChg chg="mod ord">
          <ac:chgData name="Pauline Smyth" userId="de5ce227-53e3-42c9-b7e0-2fb7785ba6f5" providerId="ADAL" clId="{3FE824AE-95D6-40D9-AC13-F834003BB2E4}" dt="2022-02-17T09:34:06.481" v="14363" actId="14100"/>
          <ac:spMkLst>
            <pc:docMk/>
            <pc:sldMk cId="3956810127" sldId="388"/>
            <ac:spMk id="6" creationId="{FD6037CB-127C-4861-86C9-0EC6CF6A3AC4}"/>
          </ac:spMkLst>
        </pc:spChg>
        <pc:spChg chg="add del">
          <ac:chgData name="Pauline Smyth" userId="de5ce227-53e3-42c9-b7e0-2fb7785ba6f5" providerId="ADAL" clId="{3FE824AE-95D6-40D9-AC13-F834003BB2E4}" dt="2022-02-17T09:33:19.656" v="14343" actId="26606"/>
          <ac:spMkLst>
            <pc:docMk/>
            <pc:sldMk cId="3956810127" sldId="388"/>
            <ac:spMk id="54" creationId="{886D4A05-AFD9-4D13-98E7-B23E4C9D785A}"/>
          </ac:spMkLst>
        </pc:spChg>
        <pc:spChg chg="add del">
          <ac:chgData name="Pauline Smyth" userId="de5ce227-53e3-42c9-b7e0-2fb7785ba6f5" providerId="ADAL" clId="{3FE824AE-95D6-40D9-AC13-F834003BB2E4}" dt="2022-02-17T09:33:10.041" v="14340" actId="26606"/>
          <ac:spMkLst>
            <pc:docMk/>
            <pc:sldMk cId="3956810127" sldId="388"/>
            <ac:spMk id="59" creationId="{69652D62-ECFB-408E-ABE6-155A644F433D}"/>
          </ac:spMkLst>
        </pc:spChg>
        <pc:spChg chg="add del">
          <ac:chgData name="Pauline Smyth" userId="de5ce227-53e3-42c9-b7e0-2fb7785ba6f5" providerId="ADAL" clId="{3FE824AE-95D6-40D9-AC13-F834003BB2E4}" dt="2022-02-17T09:33:10.041" v="14340" actId="26606"/>
          <ac:spMkLst>
            <pc:docMk/>
            <pc:sldMk cId="3956810127" sldId="388"/>
            <ac:spMk id="61" creationId="{C1FEA985-924B-4044-8778-32D1E7164C01}"/>
          </ac:spMkLst>
        </pc:spChg>
        <pc:spChg chg="add del">
          <ac:chgData name="Pauline Smyth" userId="de5ce227-53e3-42c9-b7e0-2fb7785ba6f5" providerId="ADAL" clId="{3FE824AE-95D6-40D9-AC13-F834003BB2E4}" dt="2022-02-17T09:33:19.641" v="14342" actId="26606"/>
          <ac:spMkLst>
            <pc:docMk/>
            <pc:sldMk cId="3956810127" sldId="388"/>
            <ac:spMk id="65" creationId="{769960A3-4EE1-43D2-ABFC-C7A03ED21489}"/>
          </ac:spMkLst>
        </pc:spChg>
        <pc:spChg chg="add del">
          <ac:chgData name="Pauline Smyth" userId="de5ce227-53e3-42c9-b7e0-2fb7785ba6f5" providerId="ADAL" clId="{3FE824AE-95D6-40D9-AC13-F834003BB2E4}" dt="2022-02-17T09:34:10.284" v="14364" actId="26606"/>
          <ac:spMkLst>
            <pc:docMk/>
            <pc:sldMk cId="3956810127" sldId="388"/>
            <ac:spMk id="68" creationId="{AC224410-FF86-4FBB-A05E-61232D4B1368}"/>
          </ac:spMkLst>
        </pc:spChg>
        <pc:spChg chg="add del">
          <ac:chgData name="Pauline Smyth" userId="de5ce227-53e3-42c9-b7e0-2fb7785ba6f5" providerId="ADAL" clId="{3FE824AE-95D6-40D9-AC13-F834003BB2E4}" dt="2022-02-17T09:34:10.284" v="14364" actId="26606"/>
          <ac:spMkLst>
            <pc:docMk/>
            <pc:sldMk cId="3956810127" sldId="388"/>
            <ac:spMk id="69" creationId="{B4843581-14FA-498E-962C-80AAEC9AB2F6}"/>
          </ac:spMkLst>
        </pc:spChg>
        <pc:spChg chg="add">
          <ac:chgData name="Pauline Smyth" userId="de5ce227-53e3-42c9-b7e0-2fb7785ba6f5" providerId="ADAL" clId="{3FE824AE-95D6-40D9-AC13-F834003BB2E4}" dt="2022-02-17T09:34:10.284" v="14364" actId="26606"/>
          <ac:spMkLst>
            <pc:docMk/>
            <pc:sldMk cId="3956810127" sldId="388"/>
            <ac:spMk id="74" creationId="{769960A3-4EE1-43D2-ABFC-C7A03ED21489}"/>
          </ac:spMkLst>
        </pc:spChg>
        <pc:graphicFrameChg chg="del modGraphic">
          <ac:chgData name="Pauline Smyth" userId="de5ce227-53e3-42c9-b7e0-2fb7785ba6f5" providerId="ADAL" clId="{3FE824AE-95D6-40D9-AC13-F834003BB2E4}" dt="2022-02-17T09:31:55.126" v="14332" actId="478"/>
          <ac:graphicFrameMkLst>
            <pc:docMk/>
            <pc:sldMk cId="3956810127" sldId="388"/>
            <ac:graphicFrameMk id="2" creationId="{E61806CD-8B62-441B-922D-81595F5E777A}"/>
          </ac:graphicFrameMkLst>
        </pc:graphicFrameChg>
        <pc:picChg chg="add del">
          <ac:chgData name="Pauline Smyth" userId="de5ce227-53e3-42c9-b7e0-2fb7785ba6f5" providerId="ADAL" clId="{3FE824AE-95D6-40D9-AC13-F834003BB2E4}" dt="2022-02-17T09:33:19.641" v="14342" actId="26606"/>
          <ac:picMkLst>
            <pc:docMk/>
            <pc:sldMk cId="3956810127" sldId="388"/>
            <ac:picMk id="66" creationId="{16ABCF9F-46A6-4370-8EC8-B1EDB4510B54}"/>
          </ac:picMkLst>
        </pc:picChg>
        <pc:picChg chg="add">
          <ac:chgData name="Pauline Smyth" userId="de5ce227-53e3-42c9-b7e0-2fb7785ba6f5" providerId="ADAL" clId="{3FE824AE-95D6-40D9-AC13-F834003BB2E4}" dt="2022-02-17T09:34:10.284" v="14364" actId="26606"/>
          <ac:picMkLst>
            <pc:docMk/>
            <pc:sldMk cId="3956810127" sldId="388"/>
            <ac:picMk id="76" creationId="{16ABCF9F-46A6-4370-8EC8-B1EDB4510B54}"/>
          </ac:picMkLst>
        </pc:picChg>
        <pc:cxnChg chg="add del">
          <ac:chgData name="Pauline Smyth" userId="de5ce227-53e3-42c9-b7e0-2fb7785ba6f5" providerId="ADAL" clId="{3FE824AE-95D6-40D9-AC13-F834003BB2E4}" dt="2022-02-17T09:33:10.041" v="14340" actId="26606"/>
          <ac:cxnSpMkLst>
            <pc:docMk/>
            <pc:sldMk cId="3956810127" sldId="388"/>
            <ac:cxnSpMk id="63" creationId="{96C7F9CB-BCC3-4648-8DEF-07B0887D87D6}"/>
          </ac:cxnSpMkLst>
        </pc:cxnChg>
      </pc:sldChg>
      <pc:sldChg chg="modSp add mod">
        <pc:chgData name="Pauline Smyth" userId="de5ce227-53e3-42c9-b7e0-2fb7785ba6f5" providerId="ADAL" clId="{3FE824AE-95D6-40D9-AC13-F834003BB2E4}" dt="2022-02-17T12:51:33.133" v="14628" actId="20577"/>
        <pc:sldMkLst>
          <pc:docMk/>
          <pc:sldMk cId="2526065539" sldId="389"/>
        </pc:sldMkLst>
        <pc:spChg chg="mod">
          <ac:chgData name="Pauline Smyth" userId="de5ce227-53e3-42c9-b7e0-2fb7785ba6f5" providerId="ADAL" clId="{3FE824AE-95D6-40D9-AC13-F834003BB2E4}" dt="2022-02-17T12:51:33.133" v="14628" actId="20577"/>
          <ac:spMkLst>
            <pc:docMk/>
            <pc:sldMk cId="2526065539" sldId="389"/>
            <ac:spMk id="3" creationId="{77FC4292-D7E5-41EF-BC7B-C2A2B1D2BA53}"/>
          </ac:spMkLst>
        </pc:spChg>
        <pc:spChg chg="mod">
          <ac:chgData name="Pauline Smyth" userId="de5ce227-53e3-42c9-b7e0-2fb7785ba6f5" providerId="ADAL" clId="{3FE824AE-95D6-40D9-AC13-F834003BB2E4}" dt="2022-02-17T10:03:49.253" v="14428" actId="20577"/>
          <ac:spMkLst>
            <pc:docMk/>
            <pc:sldMk cId="2526065539" sldId="389"/>
            <ac:spMk id="4" creationId="{1980B77E-8FBB-4914-9A8F-20B4C5EB2ABF}"/>
          </ac:spMkLst>
        </pc:spChg>
      </pc:sldChg>
      <pc:sldChg chg="add del">
        <pc:chgData name="Pauline Smyth" userId="de5ce227-53e3-42c9-b7e0-2fb7785ba6f5" providerId="ADAL" clId="{3FE824AE-95D6-40D9-AC13-F834003BB2E4}" dt="2022-02-17T12:54:02.002" v="14632" actId="47"/>
        <pc:sldMkLst>
          <pc:docMk/>
          <pc:sldMk cId="918209705" sldId="390"/>
        </pc:sldMkLst>
      </pc:sldChg>
      <pc:sldChg chg="addSp modSp add mod">
        <pc:chgData name="Pauline Smyth" userId="de5ce227-53e3-42c9-b7e0-2fb7785ba6f5" providerId="ADAL" clId="{3FE824AE-95D6-40D9-AC13-F834003BB2E4}" dt="2022-02-17T10:14:24.317" v="14594"/>
        <pc:sldMkLst>
          <pc:docMk/>
          <pc:sldMk cId="1981091152" sldId="391"/>
        </pc:sldMkLst>
        <pc:spChg chg="mod">
          <ac:chgData name="Pauline Smyth" userId="de5ce227-53e3-42c9-b7e0-2fb7785ba6f5" providerId="ADAL" clId="{3FE824AE-95D6-40D9-AC13-F834003BB2E4}" dt="2022-02-17T10:11:42.741" v="14493" actId="20577"/>
          <ac:spMkLst>
            <pc:docMk/>
            <pc:sldMk cId="1981091152" sldId="391"/>
            <ac:spMk id="3" creationId="{77FC4292-D7E5-41EF-BC7B-C2A2B1D2BA53}"/>
          </ac:spMkLst>
        </pc:spChg>
        <pc:spChg chg="add mod">
          <ac:chgData name="Pauline Smyth" userId="de5ce227-53e3-42c9-b7e0-2fb7785ba6f5" providerId="ADAL" clId="{3FE824AE-95D6-40D9-AC13-F834003BB2E4}" dt="2022-02-17T10:14:24.317" v="14594"/>
          <ac:spMkLst>
            <pc:docMk/>
            <pc:sldMk cId="1981091152" sldId="391"/>
            <ac:spMk id="7" creationId="{5B0380B1-7FCC-4BAF-B5C1-41BE0385FB24}"/>
          </ac:spMkLst>
        </pc:spChg>
      </pc:sldChg>
      <pc:sldChg chg="addSp delSp modSp add mod">
        <pc:chgData name="Pauline Smyth" userId="de5ce227-53e3-42c9-b7e0-2fb7785ba6f5" providerId="ADAL" clId="{3FE824AE-95D6-40D9-AC13-F834003BB2E4}" dt="2022-02-17T12:52:23.735" v="14631" actId="113"/>
        <pc:sldMkLst>
          <pc:docMk/>
          <pc:sldMk cId="1360806367" sldId="392"/>
        </pc:sldMkLst>
        <pc:spChg chg="mod">
          <ac:chgData name="Pauline Smyth" userId="de5ce227-53e3-42c9-b7e0-2fb7785ba6f5" providerId="ADAL" clId="{3FE824AE-95D6-40D9-AC13-F834003BB2E4}" dt="2022-02-17T12:52:23.735" v="14631" actId="113"/>
          <ac:spMkLst>
            <pc:docMk/>
            <pc:sldMk cId="1360806367" sldId="392"/>
            <ac:spMk id="3" creationId="{77FC4292-D7E5-41EF-BC7B-C2A2B1D2BA53}"/>
          </ac:spMkLst>
        </pc:spChg>
        <pc:spChg chg="del">
          <ac:chgData name="Pauline Smyth" userId="de5ce227-53e3-42c9-b7e0-2fb7785ba6f5" providerId="ADAL" clId="{3FE824AE-95D6-40D9-AC13-F834003BB2E4}" dt="2022-02-17T10:12:10.505" v="14495" actId="478"/>
          <ac:spMkLst>
            <pc:docMk/>
            <pc:sldMk cId="1360806367" sldId="392"/>
            <ac:spMk id="7" creationId="{5B0380B1-7FCC-4BAF-B5C1-41BE0385FB24}"/>
          </ac:spMkLst>
        </pc:spChg>
        <pc:spChg chg="add mod">
          <ac:chgData name="Pauline Smyth" userId="de5ce227-53e3-42c9-b7e0-2fb7785ba6f5" providerId="ADAL" clId="{3FE824AE-95D6-40D9-AC13-F834003BB2E4}" dt="2022-02-17T10:13:31.766" v="14589" actId="1076"/>
          <ac:spMkLst>
            <pc:docMk/>
            <pc:sldMk cId="1360806367" sldId="392"/>
            <ac:spMk id="8" creationId="{8E917659-883C-4E18-98EA-FEF56B6888F3}"/>
          </ac:spMkLst>
        </pc:spChg>
      </pc:sldChg>
      <pc:sldChg chg="delSp modSp add mod">
        <pc:chgData name="Pauline Smyth" userId="de5ce227-53e3-42c9-b7e0-2fb7785ba6f5" providerId="ADAL" clId="{3FE824AE-95D6-40D9-AC13-F834003BB2E4}" dt="2022-02-17T12:52:00.033" v="14629" actId="13926"/>
        <pc:sldMkLst>
          <pc:docMk/>
          <pc:sldMk cId="3265475397" sldId="393"/>
        </pc:sldMkLst>
        <pc:spChg chg="mod">
          <ac:chgData name="Pauline Smyth" userId="de5ce227-53e3-42c9-b7e0-2fb7785ba6f5" providerId="ADAL" clId="{3FE824AE-95D6-40D9-AC13-F834003BB2E4}" dt="2022-02-17T12:52:00.033" v="14629" actId="13926"/>
          <ac:spMkLst>
            <pc:docMk/>
            <pc:sldMk cId="3265475397" sldId="393"/>
            <ac:spMk id="3" creationId="{77FC4292-D7E5-41EF-BC7B-C2A2B1D2BA53}"/>
          </ac:spMkLst>
        </pc:spChg>
        <pc:spChg chg="del">
          <ac:chgData name="Pauline Smyth" userId="de5ce227-53e3-42c9-b7e0-2fb7785ba6f5" providerId="ADAL" clId="{3FE824AE-95D6-40D9-AC13-F834003BB2E4}" dt="2022-02-17T10:14:54.518" v="14596" actId="478"/>
          <ac:spMkLst>
            <pc:docMk/>
            <pc:sldMk cId="3265475397" sldId="393"/>
            <ac:spMk id="7" creationId="{5B0380B1-7FCC-4BAF-B5C1-41BE0385FB24}"/>
          </ac:spMkLst>
        </pc:spChg>
      </pc:sldChg>
      <pc:sldChg chg="delSp modSp add mod">
        <pc:chgData name="Pauline Smyth" userId="de5ce227-53e3-42c9-b7e0-2fb7785ba6f5" providerId="ADAL" clId="{3FE824AE-95D6-40D9-AC13-F834003BB2E4}" dt="2022-02-17T12:58:20.317" v="14659" actId="14100"/>
        <pc:sldMkLst>
          <pc:docMk/>
          <pc:sldMk cId="3244394121" sldId="394"/>
        </pc:sldMkLst>
        <pc:spChg chg="mod">
          <ac:chgData name="Pauline Smyth" userId="de5ce227-53e3-42c9-b7e0-2fb7785ba6f5" providerId="ADAL" clId="{3FE824AE-95D6-40D9-AC13-F834003BB2E4}" dt="2022-02-17T12:58:20.317" v="14659" actId="14100"/>
          <ac:spMkLst>
            <pc:docMk/>
            <pc:sldMk cId="3244394121" sldId="394"/>
            <ac:spMk id="3" creationId="{77FC4292-D7E5-41EF-BC7B-C2A2B1D2BA53}"/>
          </ac:spMkLst>
        </pc:spChg>
        <pc:spChg chg="del mod">
          <ac:chgData name="Pauline Smyth" userId="de5ce227-53e3-42c9-b7e0-2fb7785ba6f5" providerId="ADAL" clId="{3FE824AE-95D6-40D9-AC13-F834003BB2E4}" dt="2022-02-17T12:58:14.905" v="14658" actId="478"/>
          <ac:spMkLst>
            <pc:docMk/>
            <pc:sldMk cId="3244394121" sldId="394"/>
            <ac:spMk id="4" creationId="{1980B77E-8FBB-4914-9A8F-20B4C5EB2ABF}"/>
          </ac:spMkLst>
        </pc:spChg>
        <pc:spChg chg="del">
          <ac:chgData name="Pauline Smyth" userId="de5ce227-53e3-42c9-b7e0-2fb7785ba6f5" providerId="ADAL" clId="{3FE824AE-95D6-40D9-AC13-F834003BB2E4}" dt="2022-02-17T12:56:22.916" v="14641" actId="478"/>
          <ac:spMkLst>
            <pc:docMk/>
            <pc:sldMk cId="3244394121" sldId="394"/>
            <ac:spMk id="8" creationId="{8E917659-883C-4E18-98EA-FEF56B6888F3}"/>
          </ac:spMkLst>
        </pc:spChg>
      </pc:sldChg>
      <pc:sldChg chg="addSp delSp modSp add mod ord">
        <pc:chgData name="Pauline Smyth" userId="de5ce227-53e3-42c9-b7e0-2fb7785ba6f5" providerId="ADAL" clId="{3FE824AE-95D6-40D9-AC13-F834003BB2E4}" dt="2022-02-17T13:05:35.581" v="14730" actId="2710"/>
        <pc:sldMkLst>
          <pc:docMk/>
          <pc:sldMk cId="3154930198" sldId="395"/>
        </pc:sldMkLst>
        <pc:spChg chg="add mod">
          <ac:chgData name="Pauline Smyth" userId="de5ce227-53e3-42c9-b7e0-2fb7785ba6f5" providerId="ADAL" clId="{3FE824AE-95D6-40D9-AC13-F834003BB2E4}" dt="2022-02-17T13:04:51.785" v="14714" actId="14100"/>
          <ac:spMkLst>
            <pc:docMk/>
            <pc:sldMk cId="3154930198" sldId="395"/>
            <ac:spMk id="2" creationId="{475265C6-6466-4F2D-819A-2321211C4596}"/>
          </ac:spMkLst>
        </pc:spChg>
        <pc:spChg chg="mod">
          <ac:chgData name="Pauline Smyth" userId="de5ce227-53e3-42c9-b7e0-2fb7785ba6f5" providerId="ADAL" clId="{3FE824AE-95D6-40D9-AC13-F834003BB2E4}" dt="2022-02-17T13:00:39.995" v="14683" actId="20577"/>
          <ac:spMkLst>
            <pc:docMk/>
            <pc:sldMk cId="3154930198" sldId="395"/>
            <ac:spMk id="3" creationId="{77FC4292-D7E5-41EF-BC7B-C2A2B1D2BA53}"/>
          </ac:spMkLst>
        </pc:spChg>
        <pc:spChg chg="mod">
          <ac:chgData name="Pauline Smyth" userId="de5ce227-53e3-42c9-b7e0-2fb7785ba6f5" providerId="ADAL" clId="{3FE824AE-95D6-40D9-AC13-F834003BB2E4}" dt="2022-02-17T12:59:05.890" v="14663" actId="20577"/>
          <ac:spMkLst>
            <pc:docMk/>
            <pc:sldMk cId="3154930198" sldId="395"/>
            <ac:spMk id="4" creationId="{1980B77E-8FBB-4914-9A8F-20B4C5EB2ABF}"/>
          </ac:spMkLst>
        </pc:spChg>
        <pc:spChg chg="add mod">
          <ac:chgData name="Pauline Smyth" userId="de5ce227-53e3-42c9-b7e0-2fb7785ba6f5" providerId="ADAL" clId="{3FE824AE-95D6-40D9-AC13-F834003BB2E4}" dt="2022-02-17T13:05:35.581" v="14730" actId="2710"/>
          <ac:spMkLst>
            <pc:docMk/>
            <pc:sldMk cId="3154930198" sldId="395"/>
            <ac:spMk id="5" creationId="{B54573E2-F0FD-49E7-8BFA-B86F0D60E30E}"/>
          </ac:spMkLst>
        </pc:spChg>
        <pc:spChg chg="del">
          <ac:chgData name="Pauline Smyth" userId="de5ce227-53e3-42c9-b7e0-2fb7785ba6f5" providerId="ADAL" clId="{3FE824AE-95D6-40D9-AC13-F834003BB2E4}" dt="2022-02-17T12:59:54.776" v="14668" actId="478"/>
          <ac:spMkLst>
            <pc:docMk/>
            <pc:sldMk cId="3154930198" sldId="395"/>
            <ac:spMk id="8" creationId="{8E917659-883C-4E18-98EA-FEF56B6888F3}"/>
          </ac:spMkLst>
        </pc:spChg>
      </pc:sldChg>
      <pc:sldChg chg="delSp modSp add mod">
        <pc:chgData name="Pauline Smyth" userId="de5ce227-53e3-42c9-b7e0-2fb7785ba6f5" providerId="ADAL" clId="{3FE824AE-95D6-40D9-AC13-F834003BB2E4}" dt="2022-02-17T13:41:54.561" v="15033" actId="20577"/>
        <pc:sldMkLst>
          <pc:docMk/>
          <pc:sldMk cId="2177827685" sldId="396"/>
        </pc:sldMkLst>
        <pc:spChg chg="mod">
          <ac:chgData name="Pauline Smyth" userId="de5ce227-53e3-42c9-b7e0-2fb7785ba6f5" providerId="ADAL" clId="{3FE824AE-95D6-40D9-AC13-F834003BB2E4}" dt="2022-02-17T13:41:54.561" v="15033" actId="20577"/>
          <ac:spMkLst>
            <pc:docMk/>
            <pc:sldMk cId="2177827685" sldId="396"/>
            <ac:spMk id="2" creationId="{475265C6-6466-4F2D-819A-2321211C4596}"/>
          </ac:spMkLst>
        </pc:spChg>
        <pc:spChg chg="del">
          <ac:chgData name="Pauline Smyth" userId="de5ce227-53e3-42c9-b7e0-2fb7785ba6f5" providerId="ADAL" clId="{3FE824AE-95D6-40D9-AC13-F834003BB2E4}" dt="2022-02-17T13:06:44.566" v="14732" actId="478"/>
          <ac:spMkLst>
            <pc:docMk/>
            <pc:sldMk cId="2177827685" sldId="396"/>
            <ac:spMk id="5" creationId="{B54573E2-F0FD-49E7-8BFA-B86F0D60E30E}"/>
          </ac:spMkLst>
        </pc:spChg>
      </pc:sldChg>
      <pc:sldChg chg="modSp add mod">
        <pc:chgData name="Pauline Smyth" userId="de5ce227-53e3-42c9-b7e0-2fb7785ba6f5" providerId="ADAL" clId="{3FE824AE-95D6-40D9-AC13-F834003BB2E4}" dt="2022-02-17T15:25:51.521" v="15079" actId="20577"/>
        <pc:sldMkLst>
          <pc:docMk/>
          <pc:sldMk cId="2002937338" sldId="397"/>
        </pc:sldMkLst>
        <pc:spChg chg="mod">
          <ac:chgData name="Pauline Smyth" userId="de5ce227-53e3-42c9-b7e0-2fb7785ba6f5" providerId="ADAL" clId="{3FE824AE-95D6-40D9-AC13-F834003BB2E4}" dt="2022-02-17T13:46:51.881" v="15077" actId="20577"/>
          <ac:spMkLst>
            <pc:docMk/>
            <pc:sldMk cId="2002937338" sldId="397"/>
            <ac:spMk id="2" creationId="{475265C6-6466-4F2D-819A-2321211C4596}"/>
          </ac:spMkLst>
        </pc:spChg>
        <pc:spChg chg="mod">
          <ac:chgData name="Pauline Smyth" userId="de5ce227-53e3-42c9-b7e0-2fb7785ba6f5" providerId="ADAL" clId="{3FE824AE-95D6-40D9-AC13-F834003BB2E4}" dt="2022-02-17T15:25:51.521" v="15079" actId="20577"/>
          <ac:spMkLst>
            <pc:docMk/>
            <pc:sldMk cId="2002937338" sldId="397"/>
            <ac:spMk id="3" creationId="{77FC4292-D7E5-41EF-BC7B-C2A2B1D2BA53}"/>
          </ac:spMkLst>
        </pc:spChg>
        <pc:spChg chg="mod">
          <ac:chgData name="Pauline Smyth" userId="de5ce227-53e3-42c9-b7e0-2fb7785ba6f5" providerId="ADAL" clId="{3FE824AE-95D6-40D9-AC13-F834003BB2E4}" dt="2022-02-17T13:44:35.701" v="15035" actId="20577"/>
          <ac:spMkLst>
            <pc:docMk/>
            <pc:sldMk cId="2002937338" sldId="397"/>
            <ac:spMk id="4" creationId="{1980B77E-8FBB-4914-9A8F-20B4C5EB2ABF}"/>
          </ac:spMkLst>
        </pc:spChg>
      </pc:sldChg>
      <pc:sldChg chg="modSp add mod">
        <pc:chgData name="Pauline Smyth" userId="de5ce227-53e3-42c9-b7e0-2fb7785ba6f5" providerId="ADAL" clId="{3FE824AE-95D6-40D9-AC13-F834003BB2E4}" dt="2022-02-17T15:30:19.524" v="15157" actId="14100"/>
        <pc:sldMkLst>
          <pc:docMk/>
          <pc:sldMk cId="4051625777" sldId="398"/>
        </pc:sldMkLst>
        <pc:spChg chg="mod">
          <ac:chgData name="Pauline Smyth" userId="de5ce227-53e3-42c9-b7e0-2fb7785ba6f5" providerId="ADAL" clId="{3FE824AE-95D6-40D9-AC13-F834003BB2E4}" dt="2022-02-17T15:30:19.524" v="15157" actId="14100"/>
          <ac:spMkLst>
            <pc:docMk/>
            <pc:sldMk cId="4051625777" sldId="398"/>
            <ac:spMk id="2" creationId="{475265C6-6466-4F2D-819A-2321211C4596}"/>
          </ac:spMkLst>
        </pc:spChg>
        <pc:spChg chg="mod">
          <ac:chgData name="Pauline Smyth" userId="de5ce227-53e3-42c9-b7e0-2fb7785ba6f5" providerId="ADAL" clId="{3FE824AE-95D6-40D9-AC13-F834003BB2E4}" dt="2022-02-17T15:26:28.163" v="15094" actId="20577"/>
          <ac:spMkLst>
            <pc:docMk/>
            <pc:sldMk cId="4051625777" sldId="398"/>
            <ac:spMk id="3" creationId="{77FC4292-D7E5-41EF-BC7B-C2A2B1D2BA53}"/>
          </ac:spMkLst>
        </pc:spChg>
        <pc:spChg chg="mod">
          <ac:chgData name="Pauline Smyth" userId="de5ce227-53e3-42c9-b7e0-2fb7785ba6f5" providerId="ADAL" clId="{3FE824AE-95D6-40D9-AC13-F834003BB2E4}" dt="2022-02-17T15:26:00.566" v="15081" actId="20577"/>
          <ac:spMkLst>
            <pc:docMk/>
            <pc:sldMk cId="4051625777" sldId="398"/>
            <ac:spMk id="4" creationId="{1980B77E-8FBB-4914-9A8F-20B4C5EB2ABF}"/>
          </ac:spMkLst>
        </pc:spChg>
      </pc:sldChg>
      <pc:sldChg chg="modSp add mod">
        <pc:chgData name="Pauline Smyth" userId="de5ce227-53e3-42c9-b7e0-2fb7785ba6f5" providerId="ADAL" clId="{3FE824AE-95D6-40D9-AC13-F834003BB2E4}" dt="2022-02-17T15:31:56.009" v="15186" actId="13926"/>
        <pc:sldMkLst>
          <pc:docMk/>
          <pc:sldMk cId="1624168559" sldId="399"/>
        </pc:sldMkLst>
        <pc:spChg chg="mod">
          <ac:chgData name="Pauline Smyth" userId="de5ce227-53e3-42c9-b7e0-2fb7785ba6f5" providerId="ADAL" clId="{3FE824AE-95D6-40D9-AC13-F834003BB2E4}" dt="2022-02-17T15:31:56.009" v="15186" actId="13926"/>
          <ac:spMkLst>
            <pc:docMk/>
            <pc:sldMk cId="1624168559" sldId="399"/>
            <ac:spMk id="2" creationId="{475265C6-6466-4F2D-819A-2321211C4596}"/>
          </ac:spMkLst>
        </pc:spChg>
        <pc:spChg chg="mod">
          <ac:chgData name="Pauline Smyth" userId="de5ce227-53e3-42c9-b7e0-2fb7785ba6f5" providerId="ADAL" clId="{3FE824AE-95D6-40D9-AC13-F834003BB2E4}" dt="2022-02-17T15:31:06.333" v="15177" actId="20577"/>
          <ac:spMkLst>
            <pc:docMk/>
            <pc:sldMk cId="1624168559" sldId="399"/>
            <ac:spMk id="3" creationId="{77FC4292-D7E5-41EF-BC7B-C2A2B1D2BA53}"/>
          </ac:spMkLst>
        </pc:spChg>
      </pc:sldChg>
      <pc:sldChg chg="modSp add mod">
        <pc:chgData name="Pauline Smyth" userId="de5ce227-53e3-42c9-b7e0-2fb7785ba6f5" providerId="ADAL" clId="{3FE824AE-95D6-40D9-AC13-F834003BB2E4}" dt="2022-02-17T15:35:22.049" v="15212" actId="1076"/>
        <pc:sldMkLst>
          <pc:docMk/>
          <pc:sldMk cId="169220180" sldId="400"/>
        </pc:sldMkLst>
        <pc:spChg chg="mod">
          <ac:chgData name="Pauline Smyth" userId="de5ce227-53e3-42c9-b7e0-2fb7785ba6f5" providerId="ADAL" clId="{3FE824AE-95D6-40D9-AC13-F834003BB2E4}" dt="2022-02-17T15:34:45.266" v="15211" actId="948"/>
          <ac:spMkLst>
            <pc:docMk/>
            <pc:sldMk cId="169220180" sldId="400"/>
            <ac:spMk id="2" creationId="{475265C6-6466-4F2D-819A-2321211C4596}"/>
          </ac:spMkLst>
        </pc:spChg>
        <pc:spChg chg="mod">
          <ac:chgData name="Pauline Smyth" userId="de5ce227-53e3-42c9-b7e0-2fb7785ba6f5" providerId="ADAL" clId="{3FE824AE-95D6-40D9-AC13-F834003BB2E4}" dt="2022-02-17T15:35:22.049" v="15212" actId="1076"/>
          <ac:spMkLst>
            <pc:docMk/>
            <pc:sldMk cId="169220180" sldId="400"/>
            <ac:spMk id="3" creationId="{77FC4292-D7E5-41EF-BC7B-C2A2B1D2BA53}"/>
          </ac:spMkLst>
        </pc:spChg>
      </pc:sldChg>
      <pc:sldChg chg="modSp add mod">
        <pc:chgData name="Pauline Smyth" userId="de5ce227-53e3-42c9-b7e0-2fb7785ba6f5" providerId="ADAL" clId="{3FE824AE-95D6-40D9-AC13-F834003BB2E4}" dt="2022-02-17T15:42:10.281" v="15602" actId="20577"/>
        <pc:sldMkLst>
          <pc:docMk/>
          <pc:sldMk cId="3832104142" sldId="401"/>
        </pc:sldMkLst>
        <pc:spChg chg="mod">
          <ac:chgData name="Pauline Smyth" userId="de5ce227-53e3-42c9-b7e0-2fb7785ba6f5" providerId="ADAL" clId="{3FE824AE-95D6-40D9-AC13-F834003BB2E4}" dt="2022-02-17T15:42:10.281" v="15602" actId="20577"/>
          <ac:spMkLst>
            <pc:docMk/>
            <pc:sldMk cId="3832104142" sldId="401"/>
            <ac:spMk id="2" creationId="{475265C6-6466-4F2D-819A-2321211C4596}"/>
          </ac:spMkLst>
        </pc:spChg>
        <pc:spChg chg="mod">
          <ac:chgData name="Pauline Smyth" userId="de5ce227-53e3-42c9-b7e0-2fb7785ba6f5" providerId="ADAL" clId="{3FE824AE-95D6-40D9-AC13-F834003BB2E4}" dt="2022-02-17T15:36:31.926" v="15231" actId="20577"/>
          <ac:spMkLst>
            <pc:docMk/>
            <pc:sldMk cId="3832104142" sldId="401"/>
            <ac:spMk id="3" creationId="{77FC4292-D7E5-41EF-BC7B-C2A2B1D2BA53}"/>
          </ac:spMkLst>
        </pc:spChg>
        <pc:spChg chg="mod">
          <ac:chgData name="Pauline Smyth" userId="de5ce227-53e3-42c9-b7e0-2fb7785ba6f5" providerId="ADAL" clId="{3FE824AE-95D6-40D9-AC13-F834003BB2E4}" dt="2022-02-17T15:36:35.961" v="15232" actId="20577"/>
          <ac:spMkLst>
            <pc:docMk/>
            <pc:sldMk cId="3832104142" sldId="401"/>
            <ac:spMk id="4" creationId="{1980B77E-8FBB-4914-9A8F-20B4C5EB2ABF}"/>
          </ac:spMkLst>
        </pc:spChg>
      </pc:sldChg>
    </pc:docChg>
  </pc:docChgLst>
  <pc:docChgLst>
    <pc:chgData name="Pauline Smyth" userId="S::psmyth.spc@lmetb.ie::de5ce227-53e3-42c9-b7e0-2fb7785ba6f5" providerId="AD" clId="Web-{29953A13-3695-BA60-E1BC-B07A03157D21}"/>
    <pc:docChg chg="modSld">
      <pc:chgData name="Pauline Smyth" userId="S::psmyth.spc@lmetb.ie::de5ce227-53e3-42c9-b7e0-2fb7785ba6f5" providerId="AD" clId="Web-{29953A13-3695-BA60-E1BC-B07A03157D21}" dt="2024-04-18T13:51:52.858" v="3" actId="20577"/>
      <pc:docMkLst>
        <pc:docMk/>
      </pc:docMkLst>
      <pc:sldChg chg="modSp">
        <pc:chgData name="Pauline Smyth" userId="S::psmyth.spc@lmetb.ie::de5ce227-53e3-42c9-b7e0-2fb7785ba6f5" providerId="AD" clId="Web-{29953A13-3695-BA60-E1BC-B07A03157D21}" dt="2024-04-18T13:51:52.858" v="3" actId="20577"/>
        <pc:sldMkLst>
          <pc:docMk/>
          <pc:sldMk cId="3832104142" sldId="401"/>
        </pc:sldMkLst>
        <pc:spChg chg="mod">
          <ac:chgData name="Pauline Smyth" userId="S::psmyth.spc@lmetb.ie::de5ce227-53e3-42c9-b7e0-2fb7785ba6f5" providerId="AD" clId="Web-{29953A13-3695-BA60-E1BC-B07A03157D21}" dt="2024-04-18T13:51:52.858" v="3" actId="20577"/>
          <ac:spMkLst>
            <pc:docMk/>
            <pc:sldMk cId="3832104142" sldId="401"/>
            <ac:spMk id="2" creationId="{475265C6-6466-4F2D-819A-2321211C459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lot.ly/python/"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lLcXH_4rwr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qwd4piEEyR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hyperlink" Target="file:///C:\Users\PSmyth.SPC\OneDrive%20-%20LMETB\ST_PETERS_2021\Computer%20Science\Data%20Analysis\ALT2\Student%20examples\Travel%20Time\LCCS_ALT2.html#ALT2%20Pla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purplemath.com/modules/meanmode.ht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dataquest.io/blog/free-datasets-for-projects/" TargetMode="External"/><Relationship Id="rId5" Type="http://schemas.openxmlformats.org/officeDocument/2006/relationships/hyperlink" Target="https://www.kaggle.com/datasets" TargetMode="External"/><Relationship Id="rId4" Type="http://schemas.openxmlformats.org/officeDocument/2006/relationships/hyperlink" Target="https://think.cs.vt.edu/corgis/csv/"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Data Analytics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LC Computer Science</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 4 – Visualisation</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619250"/>
            <a:ext cx="10353762" cy="4810125"/>
          </a:xfrm>
        </p:spPr>
        <p:txBody>
          <a:bodyPr>
            <a:normAutofit/>
          </a:bodyPr>
          <a:lstStyle/>
          <a:p>
            <a:pPr lvl="1">
              <a:lnSpc>
                <a:spcPct val="150000"/>
              </a:lnSpc>
            </a:pPr>
            <a:r>
              <a:rPr lang="en-IE" sz="2600" dirty="0"/>
              <a:t>Once the data is pre-processed, it can be presented as meaningful information. This is normally presenting the data visually in a graph or picture.</a:t>
            </a:r>
          </a:p>
          <a:p>
            <a:pPr lvl="1">
              <a:lnSpc>
                <a:spcPct val="150000"/>
              </a:lnSpc>
            </a:pPr>
            <a:r>
              <a:rPr lang="en-IE" sz="2600" dirty="0"/>
              <a:t>Visualisation can be carried out before or after pre-processing and analysis</a:t>
            </a:r>
          </a:p>
        </p:txBody>
      </p:sp>
    </p:spTree>
    <p:extLst>
      <p:ext uri="{BB962C8B-B14F-4D97-AF65-F5344CB8AC3E}">
        <p14:creationId xmlns:p14="http://schemas.microsoft.com/office/powerpoint/2010/main" val="37032999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495300" y="171149"/>
            <a:ext cx="111156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Break down the problem into sequential steps that need to be achieved to complete this task.</a:t>
            </a:r>
            <a:endParaRPr lang="en-US" sz="2800" b="1" i="0" u="none" strike="noStrike" dirty="0">
              <a:effectLst/>
              <a:highlight>
                <a:srgbClr val="00FF00"/>
              </a:highligh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Recommended order:</a:t>
            </a: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-Source, Collect, Clean and Transform Data</a:t>
            </a: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-Algorithms for Processing Data </a:t>
            </a: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-Data </a:t>
            </a:r>
            <a:r>
              <a:rPr lang="en-US" sz="2800" b="0" i="0" u="none" strike="noStrike" dirty="0" err="1">
                <a:effectLst/>
                <a:latin typeface="Helvetica Neue"/>
              </a:rPr>
              <a:t>Visualisation</a:t>
            </a: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Data Interpretation</a:t>
            </a: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44394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2:</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465092"/>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2:   Source, Collect, Clean and Transform Data</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473897" y="1785719"/>
            <a:ext cx="9365677" cy="1420197"/>
          </a:xfrm>
          <a:prstGeom prst="rect">
            <a:avLst/>
          </a:prstGeom>
          <a:noFill/>
        </p:spPr>
        <p:txBody>
          <a:bodyPr wrap="square" rtlCol="0">
            <a:spAutoFit/>
          </a:bodyPr>
          <a:lstStyle/>
          <a:p>
            <a:pPr>
              <a:lnSpc>
                <a:spcPct val="150000"/>
              </a:lnSpc>
            </a:pPr>
            <a:r>
              <a:rPr lang="en-US" sz="2000" b="0" i="0" u="none" strike="noStrike" dirty="0">
                <a:effectLst/>
                <a:latin typeface="Helvetica Neue"/>
              </a:rPr>
              <a:t>Now that you have selected your topic it's time to gather/collect data. Make sure to save the data somewhere safe so that you have access to it (if it's not that big you can add it as an addition on your webpage</a:t>
            </a:r>
            <a:endParaRPr lang="en-IE" sz="2000" dirty="0"/>
          </a:p>
        </p:txBody>
      </p:sp>
      <p:sp>
        <p:nvSpPr>
          <p:cNvPr id="5" name="TextBox 4">
            <a:extLst>
              <a:ext uri="{FF2B5EF4-FFF2-40B4-BE49-F238E27FC236}">
                <a16:creationId xmlns:a16="http://schemas.microsoft.com/office/drawing/2014/main" id="{B54573E2-F0FD-49E7-8BFA-B86F0D60E30E}"/>
              </a:ext>
            </a:extLst>
          </p:cNvPr>
          <p:cNvSpPr txBox="1"/>
          <p:nvPr/>
        </p:nvSpPr>
        <p:spPr>
          <a:xfrm>
            <a:off x="2473897" y="3724275"/>
            <a:ext cx="9460927" cy="1420197"/>
          </a:xfrm>
          <a:prstGeom prst="rect">
            <a:avLst/>
          </a:prstGeom>
          <a:noFill/>
        </p:spPr>
        <p:txBody>
          <a:bodyPr wrap="square" rtlCol="0">
            <a:spAutoFit/>
          </a:bodyPr>
          <a:lstStyle/>
          <a:p>
            <a:pPr>
              <a:lnSpc>
                <a:spcPct val="150000"/>
              </a:lnSpc>
            </a:pPr>
            <a:r>
              <a:rPr lang="en-US" sz="2000" b="0" i="0" u="none" strike="noStrike" dirty="0">
                <a:effectLst/>
                <a:latin typeface="Helvetica Neue"/>
              </a:rPr>
              <a:t>Once you have your data it might need to be cleaned prior to analysis. What format is it currently stored in, .xlsx, .csv, .txt, does it need conversion? Are there characters/symbols you need to remove? Would the data be best stored in a list  ?</a:t>
            </a:r>
            <a:endParaRPr lang="en-IE" sz="2000" dirty="0"/>
          </a:p>
        </p:txBody>
      </p:sp>
    </p:spTree>
    <p:extLst>
      <p:ext uri="{BB962C8B-B14F-4D97-AF65-F5344CB8AC3E}">
        <p14:creationId xmlns:p14="http://schemas.microsoft.com/office/powerpoint/2010/main" val="3154930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2:</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465092"/>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2:   Source, Collect, Clean and Transform Data</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268669" y="1581422"/>
            <a:ext cx="9365677" cy="5009705"/>
          </a:xfrm>
          <a:prstGeom prst="rect">
            <a:avLst/>
          </a:prstGeom>
          <a:noFill/>
        </p:spPr>
        <p:txBody>
          <a:bodyPr wrap="square" rtlCol="0">
            <a:spAutoFit/>
          </a:bodyPr>
          <a:lstStyle/>
          <a:p>
            <a:pPr>
              <a:lnSpc>
                <a:spcPct val="150000"/>
              </a:lnSpc>
            </a:pPr>
            <a:r>
              <a:rPr lang="en-US" sz="2400" b="0" i="0" u="none" strike="noStrike" dirty="0">
                <a:effectLst/>
                <a:highlight>
                  <a:srgbClr val="00FF00"/>
                </a:highlight>
                <a:latin typeface="Helvetica Neue"/>
              </a:rPr>
              <a:t>Outline the methods and functions you used to clean and transform your raw data (this can include using desktop applications and/or coding techniques), excel etc.</a:t>
            </a:r>
          </a:p>
          <a:p>
            <a:pPr>
              <a:lnSpc>
                <a:spcPct val="150000"/>
              </a:lnSpc>
            </a:pPr>
            <a:r>
              <a:rPr lang="en-US" sz="2400" dirty="0">
                <a:latin typeface="Helvetica Neue"/>
              </a:rPr>
              <a:t>Example:</a:t>
            </a:r>
          </a:p>
          <a:p>
            <a:pPr>
              <a:lnSpc>
                <a:spcPct val="150000"/>
              </a:lnSpc>
            </a:pPr>
            <a:r>
              <a:rPr lang="en-US" sz="2400" b="1" i="0" u="none" strike="noStrike" dirty="0">
                <a:effectLst/>
                <a:latin typeface="Helvetica Neue"/>
              </a:rPr>
              <a:t>The dataset was </a:t>
            </a:r>
            <a:r>
              <a:rPr lang="en-US" sz="2400" b="1" dirty="0">
                <a:latin typeface="Helvetica Neue"/>
              </a:rPr>
              <a:t>large. </a:t>
            </a:r>
            <a:r>
              <a:rPr lang="en-US" sz="2400" b="1" i="0" u="none" strike="noStrike" dirty="0">
                <a:effectLst/>
                <a:latin typeface="Helvetica Neue"/>
              </a:rPr>
              <a:t>We removed any rows we did not need from the dataset using MS Excel. We then used MS Excel to remove dollar signs and  commas in numerical data.  We read the .csv file and then split it into separate integers (in a list) ready for finding the averages.</a:t>
            </a:r>
            <a:endParaRPr lang="en-IE" sz="2400" b="1" dirty="0">
              <a:highlight>
                <a:srgbClr val="00FF00"/>
              </a:highlight>
            </a:endParaRPr>
          </a:p>
        </p:txBody>
      </p:sp>
    </p:spTree>
    <p:extLst>
      <p:ext uri="{BB962C8B-B14F-4D97-AF65-F5344CB8AC3E}">
        <p14:creationId xmlns:p14="http://schemas.microsoft.com/office/powerpoint/2010/main" val="2177827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3:</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465092"/>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3:   Algorithms for Data Processing</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268669" y="1581422"/>
            <a:ext cx="9365677" cy="3151825"/>
          </a:xfrm>
          <a:prstGeom prst="rect">
            <a:avLst/>
          </a:prstGeom>
          <a:noFill/>
        </p:spPr>
        <p:txBody>
          <a:bodyPr wrap="square" rtlCol="0">
            <a:spAutoFit/>
          </a:bodyPr>
          <a:lstStyle/>
          <a:p>
            <a:pPr>
              <a:lnSpc>
                <a:spcPct val="150000"/>
              </a:lnSpc>
            </a:pPr>
            <a:r>
              <a:rPr lang="en-US" sz="2800" b="0" i="0" u="none" strike="noStrike" dirty="0">
                <a:effectLst/>
                <a:highlight>
                  <a:srgbClr val="00FF00"/>
                </a:highlight>
                <a:latin typeface="Helvetica Neue"/>
              </a:rPr>
              <a:t>Describe the algorithms you used and why? </a:t>
            </a:r>
          </a:p>
          <a:p>
            <a:pPr>
              <a:lnSpc>
                <a:spcPct val="150000"/>
              </a:lnSpc>
            </a:pPr>
            <a:endParaRPr lang="en-US" sz="2800" b="0" i="0" u="none" strike="noStrike" dirty="0">
              <a:effectLst/>
              <a:highlight>
                <a:srgbClr val="00FF00"/>
              </a:highlight>
              <a:latin typeface="Helvetica Neue"/>
            </a:endParaRPr>
          </a:p>
          <a:p>
            <a:pPr>
              <a:lnSpc>
                <a:spcPct val="150000"/>
              </a:lnSpc>
            </a:pPr>
            <a:r>
              <a:rPr lang="en-US" sz="2400" dirty="0">
                <a:latin typeface="Helvetica Neue"/>
              </a:rPr>
              <a:t>Example:</a:t>
            </a:r>
          </a:p>
          <a:p>
            <a:pPr>
              <a:lnSpc>
                <a:spcPct val="150000"/>
              </a:lnSpc>
            </a:pPr>
            <a:r>
              <a:rPr lang="en-US" sz="2800" b="0" i="0" u="none" strike="noStrike" dirty="0">
                <a:effectLst/>
                <a:latin typeface="Helvetica Neue"/>
              </a:rPr>
              <a:t>We used the mean and median algorithms in the program as they were the most relevant to the data</a:t>
            </a:r>
            <a:endParaRPr lang="en-US" sz="2800" dirty="0">
              <a:latin typeface="Helvetica Neue"/>
            </a:endParaRPr>
          </a:p>
        </p:txBody>
      </p:sp>
    </p:spTree>
    <p:extLst>
      <p:ext uri="{BB962C8B-B14F-4D97-AF65-F5344CB8AC3E}">
        <p14:creationId xmlns:p14="http://schemas.microsoft.com/office/powerpoint/2010/main" val="20029373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4:</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465092"/>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4:   </a:t>
            </a:r>
            <a:r>
              <a:rPr lang="en-US" sz="3600" b="1" i="0" u="none" strike="noStrike" dirty="0" err="1">
                <a:effectLst/>
                <a:latin typeface="Helvetica Neue"/>
              </a:rPr>
              <a:t>Visualisation</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000250" y="1368894"/>
            <a:ext cx="9847131" cy="4854214"/>
          </a:xfrm>
          <a:prstGeom prst="rect">
            <a:avLst/>
          </a:prstGeom>
          <a:noFill/>
        </p:spPr>
        <p:txBody>
          <a:bodyPr wrap="square" rtlCol="0">
            <a:spAutoFit/>
          </a:bodyPr>
          <a:lstStyle/>
          <a:p>
            <a:pPr>
              <a:lnSpc>
                <a:spcPct val="150000"/>
              </a:lnSpc>
            </a:pPr>
            <a:r>
              <a:rPr lang="en-US" sz="3000" b="1" i="0" u="none" strike="noStrike" dirty="0">
                <a:effectLst/>
                <a:highlight>
                  <a:srgbClr val="00FF00"/>
                </a:highlight>
                <a:latin typeface="Helvetica Neue"/>
              </a:rPr>
              <a:t>Describe the graphical output type you chose and why? </a:t>
            </a:r>
          </a:p>
          <a:p>
            <a:pPr>
              <a:lnSpc>
                <a:spcPct val="150000"/>
              </a:lnSpc>
            </a:pPr>
            <a:r>
              <a:rPr lang="en-US" sz="3000" b="1" i="0" u="none" strike="noStrike" dirty="0">
                <a:effectLst/>
                <a:highlight>
                  <a:srgbClr val="0000FF"/>
                </a:highlight>
                <a:latin typeface="Helvetica Neue"/>
              </a:rPr>
              <a:t>Include an images of the charts / graphs.</a:t>
            </a:r>
          </a:p>
          <a:p>
            <a:pPr>
              <a:lnSpc>
                <a:spcPct val="150000"/>
              </a:lnSpc>
            </a:pPr>
            <a:r>
              <a:rPr lang="en-US" sz="3000" b="0" i="0" u="none" strike="noStrike" dirty="0">
                <a:effectLst/>
                <a:latin typeface="Helvetica Neue"/>
              </a:rPr>
              <a:t>Now that you have your data processed it's time to </a:t>
            </a:r>
            <a:r>
              <a:rPr lang="en-US" sz="3000" b="0" i="0" u="none" strike="noStrike" dirty="0" err="1">
                <a:effectLst/>
                <a:latin typeface="Helvetica Neue"/>
              </a:rPr>
              <a:t>visualise</a:t>
            </a:r>
            <a:r>
              <a:rPr lang="en-US" sz="3000" b="0" i="0" u="none" strike="noStrike" dirty="0">
                <a:effectLst/>
                <a:latin typeface="Helvetica Neue"/>
              </a:rPr>
              <a:t> it to make it easier to interpret. There are </a:t>
            </a:r>
            <a:r>
              <a:rPr lang="en-US" sz="3000" b="0" i="0" u="sng" dirty="0">
                <a:solidFill>
                  <a:srgbClr val="6B9F25"/>
                </a:solidFill>
                <a:effectLst/>
                <a:latin typeface="&amp;quot"/>
                <a:hlinkClick r:id="rId4">
                  <a:extLst>
                    <a:ext uri="{A12FA001-AC4F-418D-AE19-62706E023703}">
                      <ahyp:hlinkClr xmlns:ahyp="http://schemas.microsoft.com/office/drawing/2018/hyperlinkcolor" val="tx"/>
                    </a:ext>
                  </a:extLst>
                </a:hlinkClick>
              </a:rPr>
              <a:t>many ways to </a:t>
            </a:r>
            <a:r>
              <a:rPr lang="en-US" sz="3000" b="0" i="0" u="sng" dirty="0" err="1">
                <a:solidFill>
                  <a:srgbClr val="6B9F25"/>
                </a:solidFill>
                <a:effectLst/>
                <a:latin typeface="&amp;quot"/>
                <a:hlinkClick r:id="rId4">
                  <a:extLst>
                    <a:ext uri="{A12FA001-AC4F-418D-AE19-62706E023703}">
                      <ahyp:hlinkClr xmlns:ahyp="http://schemas.microsoft.com/office/drawing/2018/hyperlinkcolor" val="tx"/>
                    </a:ext>
                  </a:extLst>
                </a:hlinkClick>
              </a:rPr>
              <a:t>visualise</a:t>
            </a:r>
            <a:r>
              <a:rPr lang="en-US" sz="3000" b="0" i="0" u="sng" dirty="0">
                <a:effectLst/>
                <a:latin typeface="&amp;quot"/>
                <a:hlinkClick r:id="rId4">
                  <a:extLst>
                    <a:ext uri="{A12FA001-AC4F-418D-AE19-62706E023703}">
                      <ahyp:hlinkClr xmlns:ahyp="http://schemas.microsoft.com/office/drawing/2018/hyperlinkcolor" val="tx"/>
                    </a:ext>
                  </a:extLst>
                </a:hlinkClick>
              </a:rPr>
              <a:t> your data</a:t>
            </a:r>
            <a:r>
              <a:rPr lang="en-US" sz="3000" b="0" i="0" u="none" strike="noStrike" dirty="0">
                <a:effectLst/>
                <a:latin typeface="Helvetica Neue"/>
              </a:rPr>
              <a:t>, be sure to choose the options that will make </a:t>
            </a:r>
            <a:r>
              <a:rPr lang="en-US" sz="3000" b="0" i="0" u="none" strike="noStrike" dirty="0" err="1">
                <a:effectLst/>
                <a:latin typeface="Helvetica Neue"/>
              </a:rPr>
              <a:t>analysing</a:t>
            </a:r>
            <a:r>
              <a:rPr lang="en-US" sz="3000" b="0" i="0" u="none" strike="noStrike" dirty="0">
                <a:effectLst/>
                <a:latin typeface="Helvetica Neue"/>
              </a:rPr>
              <a:t> the data easiest.</a:t>
            </a:r>
            <a:endParaRPr lang="en-US" sz="3000" b="0" i="0" u="none" strike="noStrike" dirty="0">
              <a:effectLst/>
              <a:highlight>
                <a:srgbClr val="00FF00"/>
              </a:highlight>
              <a:latin typeface="Helvetica Neue"/>
            </a:endParaRPr>
          </a:p>
        </p:txBody>
      </p:sp>
    </p:spTree>
    <p:extLst>
      <p:ext uri="{BB962C8B-B14F-4D97-AF65-F5344CB8AC3E}">
        <p14:creationId xmlns:p14="http://schemas.microsoft.com/office/powerpoint/2010/main" val="4051625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4:</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465092"/>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4:   Data Interpretation</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481704" y="1983162"/>
            <a:ext cx="9308527" cy="3539430"/>
          </a:xfrm>
          <a:prstGeom prst="rect">
            <a:avLst/>
          </a:prstGeom>
          <a:noFill/>
        </p:spPr>
        <p:txBody>
          <a:bodyPr wrap="square" rtlCol="0">
            <a:spAutoFit/>
          </a:bodyPr>
          <a:lstStyle/>
          <a:p>
            <a:pPr algn="l"/>
            <a:r>
              <a:rPr lang="en-US" sz="3200" b="1" i="0" u="none" strike="noStrike" dirty="0">
                <a:effectLst/>
                <a:latin typeface="&amp;quot"/>
              </a:rPr>
              <a:t>Now that you have your data processed and </a:t>
            </a:r>
            <a:r>
              <a:rPr lang="en-US" sz="3200" b="1" i="0" u="none" strike="noStrike" dirty="0" err="1">
                <a:effectLst/>
                <a:latin typeface="&amp;quot"/>
              </a:rPr>
              <a:t>visualised</a:t>
            </a:r>
            <a:r>
              <a:rPr lang="en-US" sz="3200" b="1" i="0" u="none" strike="noStrike" dirty="0">
                <a:effectLst/>
                <a:latin typeface="&amp;quot"/>
              </a:rPr>
              <a:t> it's time to use some human brain power to </a:t>
            </a:r>
            <a:r>
              <a:rPr lang="en-US" sz="3200" b="1" i="0" u="none" strike="noStrike" dirty="0" err="1">
                <a:effectLst/>
                <a:latin typeface="&amp;quot"/>
              </a:rPr>
              <a:t>intepret</a:t>
            </a:r>
            <a:r>
              <a:rPr lang="en-US" sz="3200" b="1" i="0" u="none" strike="noStrike" dirty="0">
                <a:effectLst/>
                <a:latin typeface="&amp;quot"/>
              </a:rPr>
              <a:t> the findings!</a:t>
            </a:r>
          </a:p>
          <a:p>
            <a:pPr algn="l"/>
            <a:endParaRPr lang="en-US" sz="3200" b="1" i="0" u="none" strike="noStrike" dirty="0">
              <a:effectLst/>
              <a:latin typeface="&amp;quot"/>
            </a:endParaRPr>
          </a:p>
          <a:p>
            <a:pPr algn="l"/>
            <a:r>
              <a:rPr lang="en-US" sz="3200" b="1" i="0" u="none" strike="noStrike" dirty="0">
                <a:effectLst/>
                <a:highlight>
                  <a:srgbClr val="00FF00"/>
                </a:highlight>
                <a:latin typeface="&amp;quot"/>
              </a:rPr>
              <a:t>What have you learnt from the data, how does it compare with your hypothesis and what future predictions or decisions will it effect?</a:t>
            </a:r>
          </a:p>
        </p:txBody>
      </p:sp>
    </p:spTree>
    <p:extLst>
      <p:ext uri="{BB962C8B-B14F-4D97-AF65-F5344CB8AC3E}">
        <p14:creationId xmlns:p14="http://schemas.microsoft.com/office/powerpoint/2010/main" val="1624168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4:</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171149"/>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4:   Data Interpretation</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302448" y="1321449"/>
            <a:ext cx="9308527" cy="5362045"/>
          </a:xfrm>
          <a:prstGeom prst="rect">
            <a:avLst/>
          </a:prstGeom>
          <a:noFill/>
        </p:spPr>
        <p:txBody>
          <a:bodyPr wrap="square" rtlCol="0">
            <a:spAutoFit/>
          </a:bodyPr>
          <a:lstStyle/>
          <a:p>
            <a:pPr algn="l"/>
            <a:r>
              <a:rPr lang="en-US" sz="2800" b="1" i="0" u="none" strike="noStrike" dirty="0">
                <a:effectLst/>
                <a:highlight>
                  <a:srgbClr val="00FF00"/>
                </a:highlight>
                <a:latin typeface="&amp;quot"/>
              </a:rPr>
              <a:t>What have you learnt from the data, how does it compare with your hypothesis and what future predictions or decisions will it effect?</a:t>
            </a:r>
          </a:p>
          <a:p>
            <a:pPr algn="l"/>
            <a:endParaRPr lang="en-US" sz="2800" b="1" dirty="0">
              <a:highlight>
                <a:srgbClr val="00FF00"/>
              </a:highlight>
              <a:latin typeface="&amp;quot"/>
            </a:endParaRPr>
          </a:p>
          <a:p>
            <a:pPr algn="l"/>
            <a:r>
              <a:rPr lang="en-US" sz="2800" b="1" dirty="0">
                <a:highlight>
                  <a:srgbClr val="00FF00"/>
                </a:highlight>
                <a:latin typeface="&amp;quot"/>
              </a:rPr>
              <a:t>Example:</a:t>
            </a:r>
          </a:p>
          <a:p>
            <a:pPr algn="l">
              <a:lnSpc>
                <a:spcPts val="4100"/>
              </a:lnSpc>
            </a:pPr>
            <a:r>
              <a:rPr lang="en-US" sz="2800" b="0" i="0" u="none" strike="noStrike" dirty="0">
                <a:effectLst/>
                <a:latin typeface="Helvetica Neue"/>
              </a:rPr>
              <a:t>We have learned that the levels of theft arrests made in Mountjoy Prison fluctuated between 2003 and 2016, with a peak in 2003 and a low in 2007. This did not fit our hypothesis. Around times of recession, theft rates increased, for example from 2007 to 2013. They also fell during times of economic wellbeing.</a:t>
            </a:r>
            <a:endParaRPr lang="en-US" sz="2800" b="1" i="0" u="none" strike="noStrike" dirty="0">
              <a:effectLst/>
              <a:latin typeface="&amp;quot"/>
            </a:endParaRPr>
          </a:p>
        </p:txBody>
      </p:sp>
    </p:spTree>
    <p:extLst>
      <p:ext uri="{BB962C8B-B14F-4D97-AF65-F5344CB8AC3E}">
        <p14:creationId xmlns:p14="http://schemas.microsoft.com/office/powerpoint/2010/main" val="1692201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5:</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66700" y="171149"/>
            <a:ext cx="1134427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3600" b="1" i="0" u="none" strike="noStrike" dirty="0">
                <a:effectLst/>
                <a:latin typeface="Helvetica Neue"/>
              </a:rPr>
              <a:t>Step 5:   Write your report</a:t>
            </a:r>
            <a:endParaRPr lang="en-US" sz="3600" b="1"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475265C6-6466-4F2D-819A-2321211C4596}"/>
              </a:ext>
            </a:extLst>
          </p:cNvPr>
          <p:cNvSpPr txBox="1"/>
          <p:nvPr/>
        </p:nvSpPr>
        <p:spPr>
          <a:xfrm>
            <a:off x="2302448" y="1321449"/>
            <a:ext cx="9308527" cy="4154984"/>
          </a:xfrm>
          <a:prstGeom prst="rect">
            <a:avLst/>
          </a:prstGeom>
          <a:noFill/>
        </p:spPr>
        <p:txBody>
          <a:bodyPr wrap="square" lIns="91440" tIns="45720" rIns="91440" bIns="45720" rtlCol="0" anchor="t">
            <a:spAutoFit/>
          </a:bodyPr>
          <a:lstStyle/>
          <a:p>
            <a:pPr algn="l"/>
            <a:r>
              <a:rPr lang="en-US" sz="2800" b="1" i="0" u="none" strike="noStrike" dirty="0">
                <a:effectLst/>
                <a:latin typeface="&amp;quot"/>
              </a:rPr>
              <a:t>You must include your code, datasets, graphs &amp; plots as part of your html report.</a:t>
            </a:r>
          </a:p>
          <a:p>
            <a:pPr algn="l"/>
            <a:endParaRPr lang="en-US" sz="2800" b="1" dirty="0">
              <a:latin typeface="&amp;quot"/>
            </a:endParaRPr>
          </a:p>
          <a:p>
            <a:pPr algn="l"/>
            <a:r>
              <a:rPr lang="en-US" sz="2800" b="1" i="0" u="none" strike="noStrike" dirty="0">
                <a:effectLst/>
                <a:latin typeface="&amp;quot"/>
              </a:rPr>
              <a:t>Remember to comment your code to explain what is happening in your code</a:t>
            </a:r>
          </a:p>
          <a:p>
            <a:pPr algn="l"/>
            <a:endParaRPr lang="en-US" sz="2800" b="1" dirty="0">
              <a:latin typeface="&amp;quot"/>
            </a:endParaRPr>
          </a:p>
          <a:p>
            <a:r>
              <a:rPr lang="en-US" sz="4800" b="1" dirty="0">
                <a:highlight>
                  <a:srgbClr val="00FF00"/>
                </a:highlight>
                <a:latin typeface="&amp;quot"/>
              </a:rPr>
              <a:t>S</a:t>
            </a:r>
            <a:r>
              <a:rPr lang="en-US" sz="4800" b="1" i="0" u="none" strike="noStrike" dirty="0">
                <a:effectLst/>
                <a:highlight>
                  <a:srgbClr val="00FF00"/>
                </a:highlight>
                <a:latin typeface="&amp;quot"/>
              </a:rPr>
              <a:t>UBMIT your report, code, datasets, graphs and plots</a:t>
            </a:r>
            <a:r>
              <a:rPr lang="en-US" sz="4800" b="1" dirty="0">
                <a:highlight>
                  <a:srgbClr val="00FF00"/>
                </a:highlight>
                <a:latin typeface="&amp;quot"/>
              </a:rPr>
              <a:t> </a:t>
            </a:r>
            <a:endParaRPr lang="en-US" sz="4800" b="1" i="0" u="none" strike="noStrike" dirty="0">
              <a:effectLst/>
              <a:highlight>
                <a:srgbClr val="00FF00"/>
              </a:highlight>
              <a:latin typeface="&amp;quot"/>
            </a:endParaRPr>
          </a:p>
        </p:txBody>
      </p:sp>
    </p:spTree>
    <p:extLst>
      <p:ext uri="{BB962C8B-B14F-4D97-AF65-F5344CB8AC3E}">
        <p14:creationId xmlns:p14="http://schemas.microsoft.com/office/powerpoint/2010/main" val="383210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Accessing the Data -</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200000"/>
              </a:lnSpc>
            </a:pPr>
            <a:r>
              <a:rPr lang="en-IE" sz="2800" dirty="0"/>
              <a:t>In this part we will look at code to </a:t>
            </a:r>
            <a:r>
              <a:rPr lang="en-IE" sz="2800" b="1" u="sng" dirty="0"/>
              <a:t>read in</a:t>
            </a:r>
            <a:r>
              <a:rPr lang="en-IE" sz="2800" dirty="0"/>
              <a:t>, </a:t>
            </a:r>
            <a:r>
              <a:rPr lang="en-IE" sz="2800" b="1" u="sng" dirty="0"/>
              <a:t>store</a:t>
            </a:r>
            <a:r>
              <a:rPr lang="en-IE" sz="2800" dirty="0"/>
              <a:t> &amp; </a:t>
            </a:r>
            <a:r>
              <a:rPr lang="en-IE" sz="2800" b="1" u="sng" dirty="0"/>
              <a:t>retrieve </a:t>
            </a:r>
            <a:r>
              <a:rPr lang="en-IE" sz="2800" dirty="0"/>
              <a:t>data from files stored on you computer</a:t>
            </a:r>
          </a:p>
          <a:p>
            <a:pPr>
              <a:lnSpc>
                <a:spcPct val="200000"/>
              </a:lnSpc>
            </a:pPr>
            <a:endParaRPr lang="en-IE" sz="2800" dirty="0"/>
          </a:p>
        </p:txBody>
      </p:sp>
    </p:spTree>
    <p:extLst>
      <p:ext uri="{BB962C8B-B14F-4D97-AF65-F5344CB8AC3E}">
        <p14:creationId xmlns:p14="http://schemas.microsoft.com/office/powerpoint/2010/main" val="75511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Accessing the Data – Python Lists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200000"/>
              </a:lnSpc>
            </a:pPr>
            <a:r>
              <a:rPr lang="en-IE" sz="2800" dirty="0"/>
              <a:t>Most analysis such as </a:t>
            </a:r>
            <a:r>
              <a:rPr lang="en-IE" sz="2800" b="1" u="sng" dirty="0"/>
              <a:t>frequency</a:t>
            </a:r>
            <a:r>
              <a:rPr lang="en-IE" sz="2800" dirty="0"/>
              <a:t>, </a:t>
            </a:r>
            <a:r>
              <a:rPr lang="en-IE" sz="2800" b="1" u="sng" dirty="0"/>
              <a:t>mean</a:t>
            </a:r>
            <a:r>
              <a:rPr lang="en-IE" sz="2800" dirty="0"/>
              <a:t>, </a:t>
            </a:r>
            <a:r>
              <a:rPr lang="en-IE" sz="2800" b="1" u="sng" dirty="0"/>
              <a:t>medium</a:t>
            </a:r>
            <a:r>
              <a:rPr lang="en-IE" sz="2800" dirty="0"/>
              <a:t>, </a:t>
            </a:r>
            <a:r>
              <a:rPr lang="en-IE" sz="2800" b="1" u="sng" dirty="0"/>
              <a:t>minimum</a:t>
            </a:r>
            <a:r>
              <a:rPr lang="en-IE" sz="2800" dirty="0"/>
              <a:t>, </a:t>
            </a:r>
            <a:r>
              <a:rPr lang="en-IE" sz="2800" b="1" u="sng" dirty="0"/>
              <a:t>maximum</a:t>
            </a:r>
            <a:r>
              <a:rPr lang="en-IE" sz="2800" dirty="0"/>
              <a:t> and </a:t>
            </a:r>
            <a:r>
              <a:rPr lang="en-IE" sz="2800" b="1" u="sng" dirty="0"/>
              <a:t>mode</a:t>
            </a:r>
            <a:r>
              <a:rPr lang="en-IE" sz="2800" dirty="0"/>
              <a:t> can only be calculated on data held in a list. </a:t>
            </a:r>
          </a:p>
          <a:p>
            <a:pPr>
              <a:lnSpc>
                <a:spcPct val="200000"/>
              </a:lnSpc>
            </a:pPr>
            <a:r>
              <a:rPr lang="en-IE" sz="2800" dirty="0"/>
              <a:t>Once the data is in a list, it’s possible to perform pre-processing</a:t>
            </a:r>
          </a:p>
          <a:p>
            <a:pPr>
              <a:lnSpc>
                <a:spcPct val="200000"/>
              </a:lnSpc>
            </a:pPr>
            <a:r>
              <a:rPr lang="en-IE" sz="3200" dirty="0" err="1"/>
              <a:t>myList</a:t>
            </a:r>
            <a:r>
              <a:rPr lang="en-IE" sz="3200" dirty="0"/>
              <a:t>=[1, 19, 27, 8, 1, 5, 9]</a:t>
            </a:r>
          </a:p>
        </p:txBody>
      </p:sp>
    </p:spTree>
    <p:extLst>
      <p:ext uri="{BB962C8B-B14F-4D97-AF65-F5344CB8AC3E}">
        <p14:creationId xmlns:p14="http://schemas.microsoft.com/office/powerpoint/2010/main" val="64903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Accessing the Data – Text Files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150000"/>
              </a:lnSpc>
            </a:pPr>
            <a:r>
              <a:rPr lang="en-IE" sz="2800" dirty="0"/>
              <a:t>A text file is a type of computer file that only contain plain text. There is no formatting or images. Text files have the extension .txt</a:t>
            </a:r>
          </a:p>
          <a:p>
            <a:pPr>
              <a:lnSpc>
                <a:spcPct val="150000"/>
              </a:lnSpc>
            </a:pPr>
            <a:r>
              <a:rPr lang="en-IE" sz="2800" dirty="0"/>
              <a:t>Text files are widely used to hold data. </a:t>
            </a:r>
          </a:p>
          <a:p>
            <a:pPr>
              <a:lnSpc>
                <a:spcPct val="150000"/>
              </a:lnSpc>
            </a:pPr>
            <a:r>
              <a:rPr lang="en-IE" sz="2800" dirty="0"/>
              <a:t>They are the most versatile type of file as they allow for storing data after your program finishes</a:t>
            </a:r>
            <a:endParaRPr lang="en-IE" sz="3200" dirty="0"/>
          </a:p>
        </p:txBody>
      </p:sp>
    </p:spTree>
    <p:extLst>
      <p:ext uri="{BB962C8B-B14F-4D97-AF65-F5344CB8AC3E}">
        <p14:creationId xmlns:p14="http://schemas.microsoft.com/office/powerpoint/2010/main" val="301081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Creating, writing to and closing a </a:t>
            </a:r>
            <a:r>
              <a:rPr lang="en-IE" b="1" u="sng" dirty="0"/>
              <a:t>text file</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150000"/>
              </a:lnSpc>
            </a:pPr>
            <a:r>
              <a:rPr lang="en-IE" sz="3200" dirty="0"/>
              <a:t>When </a:t>
            </a:r>
            <a:r>
              <a:rPr lang="en-IE" sz="3200" b="1" u="sng" dirty="0"/>
              <a:t>writing to </a:t>
            </a:r>
            <a:r>
              <a:rPr lang="en-IE" sz="3200" dirty="0"/>
              <a:t>a file using Python if the file does not exist, Python automatically creates it.</a:t>
            </a:r>
          </a:p>
          <a:p>
            <a:pPr>
              <a:lnSpc>
                <a:spcPct val="150000"/>
              </a:lnSpc>
            </a:pPr>
            <a:r>
              <a:rPr lang="en-IE" sz="3200" dirty="0"/>
              <a:t>When </a:t>
            </a:r>
            <a:r>
              <a:rPr lang="en-IE" sz="3200" b="1" u="sng" dirty="0"/>
              <a:t>reading from</a:t>
            </a:r>
            <a:r>
              <a:rPr lang="en-IE" sz="3200" dirty="0"/>
              <a:t> a file, if the file does not exist, you get an error.</a:t>
            </a:r>
          </a:p>
        </p:txBody>
      </p:sp>
    </p:spTree>
    <p:extLst>
      <p:ext uri="{BB962C8B-B14F-4D97-AF65-F5344CB8AC3E}">
        <p14:creationId xmlns:p14="http://schemas.microsoft.com/office/powerpoint/2010/main" val="3924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Creating, writing to and closing a </a:t>
            </a:r>
            <a:r>
              <a:rPr lang="en-IE" b="1" u="sng" dirty="0"/>
              <a:t>text file</a:t>
            </a:r>
          </a:p>
        </p:txBody>
      </p:sp>
      <p:pic>
        <p:nvPicPr>
          <p:cNvPr id="5" name="Content Placeholder 4">
            <a:extLst>
              <a:ext uri="{FF2B5EF4-FFF2-40B4-BE49-F238E27FC236}">
                <a16:creationId xmlns:a16="http://schemas.microsoft.com/office/drawing/2014/main" id="{4CC24383-6124-4909-9CEF-967E0F55F6DD}"/>
              </a:ext>
            </a:extLst>
          </p:cNvPr>
          <p:cNvPicPr>
            <a:picLocks noGrp="1" noChangeAspect="1"/>
          </p:cNvPicPr>
          <p:nvPr>
            <p:ph idx="1"/>
          </p:nvPr>
        </p:nvPicPr>
        <p:blipFill>
          <a:blip r:embed="rId2"/>
          <a:stretch>
            <a:fillRect/>
          </a:stretch>
        </p:blipFill>
        <p:spPr>
          <a:xfrm>
            <a:off x="466728" y="1047750"/>
            <a:ext cx="10811477" cy="1747838"/>
          </a:xfrm>
        </p:spPr>
      </p:pic>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3009900"/>
            <a:ext cx="10353762" cy="2695575"/>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Line 1: </a:t>
            </a:r>
            <a:r>
              <a:rPr lang="en-IE" sz="2800" i="1" dirty="0"/>
              <a:t>file </a:t>
            </a:r>
            <a:r>
              <a:rPr lang="en-IE" sz="2800" dirty="0"/>
              <a:t>is just a variable name</a:t>
            </a:r>
          </a:p>
          <a:p>
            <a:pPr>
              <a:lnSpc>
                <a:spcPct val="150000"/>
              </a:lnSpc>
            </a:pPr>
            <a:r>
              <a:rPr lang="en-IE" sz="2800" i="1" dirty="0"/>
              <a:t>open() </a:t>
            </a:r>
            <a:r>
              <a:rPr lang="en-IE" sz="2800" dirty="0"/>
              <a:t>takes 2 arguments</a:t>
            </a:r>
          </a:p>
          <a:p>
            <a:pPr lvl="1">
              <a:lnSpc>
                <a:spcPct val="150000"/>
              </a:lnSpc>
            </a:pPr>
            <a:r>
              <a:rPr lang="en-IE" sz="2600" dirty="0"/>
              <a:t>The first is a string that contains the filename including its extension</a:t>
            </a:r>
          </a:p>
          <a:p>
            <a:pPr lvl="1">
              <a:lnSpc>
                <a:spcPct val="150000"/>
              </a:lnSpc>
            </a:pPr>
            <a:r>
              <a:rPr lang="en-IE" sz="2600" dirty="0"/>
              <a:t>The second argument refers to what we are doing with the file</a:t>
            </a:r>
          </a:p>
          <a:p>
            <a:pPr>
              <a:lnSpc>
                <a:spcPct val="150000"/>
              </a:lnSpc>
            </a:pPr>
            <a:endParaRPr lang="en-IE" sz="2800" dirty="0"/>
          </a:p>
        </p:txBody>
      </p:sp>
    </p:spTree>
    <p:extLst>
      <p:ext uri="{BB962C8B-B14F-4D97-AF65-F5344CB8AC3E}">
        <p14:creationId xmlns:p14="http://schemas.microsoft.com/office/powerpoint/2010/main" val="400756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Creating, writing to and closing a </a:t>
            </a:r>
            <a:r>
              <a:rPr lang="en-IE" b="1" u="sng" dirty="0"/>
              <a:t>text file</a:t>
            </a:r>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514353" y="1343025"/>
            <a:ext cx="11325222" cy="5105400"/>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Line 1: </a:t>
            </a:r>
            <a:r>
              <a:rPr lang="en-IE" sz="2800" i="1" dirty="0"/>
              <a:t>file </a:t>
            </a:r>
            <a:r>
              <a:rPr lang="en-IE" sz="2800" dirty="0"/>
              <a:t>is just a variable name</a:t>
            </a:r>
          </a:p>
          <a:p>
            <a:pPr>
              <a:lnSpc>
                <a:spcPct val="150000"/>
              </a:lnSpc>
            </a:pPr>
            <a:r>
              <a:rPr lang="en-IE" sz="2800" i="1" dirty="0"/>
              <a:t>open() </a:t>
            </a:r>
            <a:r>
              <a:rPr lang="en-IE" sz="2800" dirty="0"/>
              <a:t>takes 2 arguments</a:t>
            </a:r>
          </a:p>
          <a:p>
            <a:pPr lvl="1">
              <a:lnSpc>
                <a:spcPct val="150000"/>
              </a:lnSpc>
            </a:pPr>
            <a:r>
              <a:rPr lang="en-IE" sz="2800" dirty="0"/>
              <a:t>The first is a string that contains the filename including its extension</a:t>
            </a:r>
          </a:p>
          <a:p>
            <a:pPr lvl="1">
              <a:lnSpc>
                <a:spcPct val="150000"/>
              </a:lnSpc>
            </a:pPr>
            <a:r>
              <a:rPr lang="en-IE" sz="2800" dirty="0"/>
              <a:t>The second argument refers to what we are doing with the file</a:t>
            </a:r>
          </a:p>
          <a:p>
            <a:pPr lvl="2">
              <a:lnSpc>
                <a:spcPct val="150000"/>
              </a:lnSpc>
            </a:pPr>
            <a:r>
              <a:rPr lang="en-IE" sz="2400" dirty="0"/>
              <a:t>“w” – write. This overwrites any previous contents</a:t>
            </a:r>
          </a:p>
          <a:p>
            <a:pPr lvl="2">
              <a:lnSpc>
                <a:spcPct val="150000"/>
              </a:lnSpc>
            </a:pPr>
            <a:r>
              <a:rPr lang="en-IE" sz="2400" dirty="0"/>
              <a:t>“a” – append. The text is added to the end of what is currently in the file</a:t>
            </a:r>
          </a:p>
          <a:p>
            <a:pPr lvl="2">
              <a:lnSpc>
                <a:spcPct val="150000"/>
              </a:lnSpc>
            </a:pPr>
            <a:r>
              <a:rPr lang="en-IE" sz="2400" dirty="0"/>
              <a:t>“r” – read. The text is read from the file as a string</a:t>
            </a:r>
          </a:p>
          <a:p>
            <a:pPr lvl="2">
              <a:lnSpc>
                <a:spcPct val="150000"/>
              </a:lnSpc>
            </a:pPr>
            <a:endParaRPr lang="en-IE" sz="2400" dirty="0"/>
          </a:p>
          <a:p>
            <a:pPr>
              <a:lnSpc>
                <a:spcPct val="150000"/>
              </a:lnSpc>
            </a:pPr>
            <a:endParaRPr lang="en-IE" sz="2800" dirty="0"/>
          </a:p>
        </p:txBody>
      </p:sp>
    </p:spTree>
    <p:extLst>
      <p:ext uri="{BB962C8B-B14F-4D97-AF65-F5344CB8AC3E}">
        <p14:creationId xmlns:p14="http://schemas.microsoft.com/office/powerpoint/2010/main" val="350639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9119" y="-73660"/>
            <a:ext cx="10353762" cy="1257300"/>
          </a:xfrm>
        </p:spPr>
        <p:txBody>
          <a:bodyPr>
            <a:normAutofit/>
          </a:bodyPr>
          <a:lstStyle/>
          <a:p>
            <a:r>
              <a:rPr lang="en-IE" dirty="0"/>
              <a:t>Read in contents of </a:t>
            </a:r>
            <a:r>
              <a:rPr lang="en-IE" b="1" u="sng" dirty="0"/>
              <a:t>text file</a:t>
            </a:r>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514353" y="1343025"/>
            <a:ext cx="11325222" cy="51054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2">
              <a:lnSpc>
                <a:spcPct val="150000"/>
              </a:lnSpc>
            </a:pPr>
            <a:endParaRPr lang="en-IE" sz="2400" dirty="0"/>
          </a:p>
          <a:p>
            <a:pPr>
              <a:lnSpc>
                <a:spcPct val="150000"/>
              </a:lnSpc>
            </a:pPr>
            <a:endParaRPr lang="en-IE" sz="2800" dirty="0"/>
          </a:p>
        </p:txBody>
      </p:sp>
      <p:sp>
        <p:nvSpPr>
          <p:cNvPr id="8" name="Content Placeholder 2">
            <a:extLst>
              <a:ext uri="{FF2B5EF4-FFF2-40B4-BE49-F238E27FC236}">
                <a16:creationId xmlns:a16="http://schemas.microsoft.com/office/drawing/2014/main" id="{A3134E95-C471-435D-95DA-64ACA7F58C00}"/>
              </a:ext>
            </a:extLst>
          </p:cNvPr>
          <p:cNvSpPr txBox="1">
            <a:spLocks/>
          </p:cNvSpPr>
          <p:nvPr/>
        </p:nvSpPr>
        <p:spPr>
          <a:xfrm>
            <a:off x="333066" y="3476625"/>
            <a:ext cx="11325221" cy="3131185"/>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3200" dirty="0"/>
              <a:t>Differences from last code</a:t>
            </a:r>
          </a:p>
          <a:p>
            <a:pPr lvl="1">
              <a:lnSpc>
                <a:spcPct val="150000"/>
              </a:lnSpc>
            </a:pPr>
            <a:r>
              <a:rPr lang="en-IE" sz="2800" dirty="0"/>
              <a:t>“r” indicates that the file is to be read</a:t>
            </a:r>
          </a:p>
          <a:p>
            <a:pPr lvl="1">
              <a:lnSpc>
                <a:spcPct val="150000"/>
              </a:lnSpc>
            </a:pPr>
            <a:r>
              <a:rPr lang="en-IE" sz="2800" dirty="0"/>
              <a:t>Variable </a:t>
            </a:r>
            <a:r>
              <a:rPr lang="en-IE" sz="2800" dirty="0" err="1"/>
              <a:t>dataIn</a:t>
            </a:r>
            <a:r>
              <a:rPr lang="en-IE" sz="2800" dirty="0"/>
              <a:t> used to store all the contents of the file that is read using </a:t>
            </a:r>
            <a:r>
              <a:rPr lang="en-IE" sz="2800" dirty="0" err="1"/>
              <a:t>file.read</a:t>
            </a:r>
            <a:r>
              <a:rPr lang="en-IE" sz="2800" dirty="0"/>
              <a:t>()</a:t>
            </a:r>
          </a:p>
          <a:p>
            <a:pPr>
              <a:lnSpc>
                <a:spcPct val="150000"/>
              </a:lnSpc>
            </a:pPr>
            <a:endParaRPr lang="en-IE" sz="3200" dirty="0"/>
          </a:p>
        </p:txBody>
      </p:sp>
      <p:pic>
        <p:nvPicPr>
          <p:cNvPr id="10" name="Picture 9">
            <a:extLst>
              <a:ext uri="{FF2B5EF4-FFF2-40B4-BE49-F238E27FC236}">
                <a16:creationId xmlns:a16="http://schemas.microsoft.com/office/drawing/2014/main" id="{1807D7B6-7FFA-4322-B345-F7049F489BD4}"/>
              </a:ext>
            </a:extLst>
          </p:cNvPr>
          <p:cNvPicPr>
            <a:picLocks noChangeAspect="1"/>
          </p:cNvPicPr>
          <p:nvPr/>
        </p:nvPicPr>
        <p:blipFill>
          <a:blip r:embed="rId2"/>
          <a:stretch>
            <a:fillRect/>
          </a:stretch>
        </p:blipFill>
        <p:spPr>
          <a:xfrm>
            <a:off x="333066" y="1116648"/>
            <a:ext cx="9017543" cy="2100262"/>
          </a:xfrm>
          <a:prstGeom prst="rect">
            <a:avLst/>
          </a:prstGeom>
        </p:spPr>
      </p:pic>
    </p:spTree>
    <p:extLst>
      <p:ext uri="{BB962C8B-B14F-4D97-AF65-F5344CB8AC3E}">
        <p14:creationId xmlns:p14="http://schemas.microsoft.com/office/powerpoint/2010/main" val="4033986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Accessing the Data – CSV file</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150000"/>
              </a:lnSpc>
            </a:pPr>
            <a:r>
              <a:rPr lang="en-IE" sz="2800" dirty="0"/>
              <a:t>Text files are useful but are not very suitable for storing numerical data, such as multiple temperature readings</a:t>
            </a:r>
          </a:p>
          <a:p>
            <a:pPr>
              <a:lnSpc>
                <a:spcPct val="150000"/>
              </a:lnSpc>
            </a:pPr>
            <a:r>
              <a:rPr lang="en-IE" sz="2800" dirty="0"/>
              <a:t>There is no standard way to separate each value in a text file so a computer can read each value separately.</a:t>
            </a:r>
          </a:p>
          <a:p>
            <a:pPr>
              <a:lnSpc>
                <a:spcPct val="150000"/>
              </a:lnSpc>
            </a:pPr>
            <a:r>
              <a:rPr lang="en-IE" sz="2800" dirty="0"/>
              <a:t>CSV files are used to store numerical data. Commas are used to separate data items.</a:t>
            </a:r>
          </a:p>
          <a:p>
            <a:pPr>
              <a:lnSpc>
                <a:spcPct val="150000"/>
              </a:lnSpc>
            </a:pPr>
            <a:r>
              <a:rPr lang="en-IE" sz="2800" dirty="0"/>
              <a:t>File extension is .csv</a:t>
            </a:r>
            <a:endParaRPr lang="en-IE" sz="3200" dirty="0"/>
          </a:p>
        </p:txBody>
      </p:sp>
    </p:spTree>
    <p:extLst>
      <p:ext uri="{BB962C8B-B14F-4D97-AF65-F5344CB8AC3E}">
        <p14:creationId xmlns:p14="http://schemas.microsoft.com/office/powerpoint/2010/main" val="400106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Create a CSV file</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150000"/>
              </a:lnSpc>
            </a:pPr>
            <a:r>
              <a:rPr lang="en-IE" sz="2800" dirty="0"/>
              <a:t>Create a file in excel and open it</a:t>
            </a:r>
          </a:p>
          <a:p>
            <a:pPr>
              <a:lnSpc>
                <a:spcPct val="150000"/>
              </a:lnSpc>
            </a:pPr>
            <a:r>
              <a:rPr lang="en-IE" sz="2800" dirty="0"/>
              <a:t>Enter 5 numbers in adjacent cells in the first row</a:t>
            </a:r>
          </a:p>
          <a:p>
            <a:pPr>
              <a:lnSpc>
                <a:spcPct val="150000"/>
              </a:lnSpc>
            </a:pPr>
            <a:r>
              <a:rPr lang="en-IE" sz="2800" dirty="0"/>
              <a:t>Save as a .csv file and open it using notepad, not excel</a:t>
            </a:r>
          </a:p>
          <a:p>
            <a:pPr>
              <a:lnSpc>
                <a:spcPct val="150000"/>
              </a:lnSpc>
            </a:pPr>
            <a:endParaRPr lang="en-IE" sz="2800" dirty="0"/>
          </a:p>
          <a:p>
            <a:pPr marL="36900" indent="0">
              <a:lnSpc>
                <a:spcPct val="150000"/>
              </a:lnSpc>
              <a:buNone/>
            </a:pPr>
            <a:endParaRPr lang="en-IE" sz="3200" dirty="0"/>
          </a:p>
        </p:txBody>
      </p:sp>
      <p:pic>
        <p:nvPicPr>
          <p:cNvPr id="5" name="Picture 4">
            <a:extLst>
              <a:ext uri="{FF2B5EF4-FFF2-40B4-BE49-F238E27FC236}">
                <a16:creationId xmlns:a16="http://schemas.microsoft.com/office/drawing/2014/main" id="{A2E330B4-E1C4-4988-8A75-80E5D27B63DE}"/>
              </a:ext>
            </a:extLst>
          </p:cNvPr>
          <p:cNvPicPr>
            <a:picLocks noChangeAspect="1"/>
          </p:cNvPicPr>
          <p:nvPr/>
        </p:nvPicPr>
        <p:blipFill>
          <a:blip r:embed="rId2"/>
          <a:stretch>
            <a:fillRect/>
          </a:stretch>
        </p:blipFill>
        <p:spPr>
          <a:xfrm>
            <a:off x="1233170" y="4924425"/>
            <a:ext cx="6209204" cy="836295"/>
          </a:xfrm>
          <a:prstGeom prst="rect">
            <a:avLst/>
          </a:prstGeom>
        </p:spPr>
      </p:pic>
      <p:pic>
        <p:nvPicPr>
          <p:cNvPr id="7" name="Picture 6">
            <a:extLst>
              <a:ext uri="{FF2B5EF4-FFF2-40B4-BE49-F238E27FC236}">
                <a16:creationId xmlns:a16="http://schemas.microsoft.com/office/drawing/2014/main" id="{3DCD00B3-2C36-4976-A8B3-0B7D3BB12FAF}"/>
              </a:ext>
            </a:extLst>
          </p:cNvPr>
          <p:cNvPicPr>
            <a:picLocks noChangeAspect="1"/>
          </p:cNvPicPr>
          <p:nvPr/>
        </p:nvPicPr>
        <p:blipFill>
          <a:blip r:embed="rId3"/>
          <a:stretch>
            <a:fillRect/>
          </a:stretch>
        </p:blipFill>
        <p:spPr>
          <a:xfrm>
            <a:off x="1233170" y="3640455"/>
            <a:ext cx="6140896" cy="1054734"/>
          </a:xfrm>
          <a:prstGeom prst="rect">
            <a:avLst/>
          </a:prstGeom>
        </p:spPr>
      </p:pic>
    </p:spTree>
    <p:extLst>
      <p:ext uri="{BB962C8B-B14F-4D97-AF65-F5344CB8AC3E}">
        <p14:creationId xmlns:p14="http://schemas.microsoft.com/office/powerpoint/2010/main" val="245319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p:txBody>
          <a:bodyPr/>
          <a:lstStyle/>
          <a:p>
            <a:r>
              <a:rPr lang="en-IE" dirty="0"/>
              <a:t>What is Data Analytics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2076450"/>
            <a:ext cx="10353762" cy="3971925"/>
          </a:xfrm>
        </p:spPr>
        <p:txBody>
          <a:bodyPr>
            <a:normAutofit/>
          </a:bodyPr>
          <a:lstStyle/>
          <a:p>
            <a:pPr algn="l">
              <a:lnSpc>
                <a:spcPct val="200000"/>
              </a:lnSpc>
            </a:pPr>
            <a:r>
              <a:rPr lang="en-IE" sz="2400" dirty="0"/>
              <a:t>Data Analytics involves processing and analysing data with the aim of </a:t>
            </a:r>
            <a:r>
              <a:rPr lang="en-US" sz="2400" b="0" i="0" dirty="0">
                <a:effectLst/>
                <a:latin typeface="Arial" panose="020B0604020202020204" pitchFamily="34" charset="0"/>
              </a:rPr>
              <a:t>discovering useful information, informing conclusions, and supporting decision-making</a:t>
            </a:r>
          </a:p>
          <a:p>
            <a:pPr marL="36900" indent="0">
              <a:lnSpc>
                <a:spcPct val="200000"/>
              </a:lnSpc>
              <a:buNone/>
            </a:pPr>
            <a:r>
              <a:rPr lang="en-IE" sz="2400" dirty="0">
                <a:hlinkClick r:id="rId2"/>
              </a:rPr>
              <a:t>Data Analytics in Football</a:t>
            </a:r>
            <a:endParaRPr lang="en-IE" sz="2400" dirty="0"/>
          </a:p>
        </p:txBody>
      </p:sp>
    </p:spTree>
    <p:extLst>
      <p:ext uri="{BB962C8B-B14F-4D97-AF65-F5344CB8AC3E}">
        <p14:creationId xmlns:p14="http://schemas.microsoft.com/office/powerpoint/2010/main" val="1266305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Advantages of CSV files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906730" cy="5162550"/>
          </a:xfrm>
        </p:spPr>
        <p:txBody>
          <a:bodyPr>
            <a:normAutofit/>
          </a:bodyPr>
          <a:lstStyle/>
          <a:p>
            <a:pPr>
              <a:lnSpc>
                <a:spcPct val="150000"/>
              </a:lnSpc>
            </a:pPr>
            <a:r>
              <a:rPr lang="en-IE" sz="2800" dirty="0"/>
              <a:t>Python can read and write to them quickly (same as text file)</a:t>
            </a:r>
          </a:p>
          <a:p>
            <a:pPr>
              <a:lnSpc>
                <a:spcPct val="150000"/>
              </a:lnSpc>
            </a:pPr>
            <a:r>
              <a:rPr lang="en-IE" sz="2800" dirty="0"/>
              <a:t>Excel has a limit on the number of rows it can have. This may not be big enough for some uses.</a:t>
            </a:r>
          </a:p>
          <a:p>
            <a:pPr>
              <a:lnSpc>
                <a:spcPct val="150000"/>
              </a:lnSpc>
            </a:pPr>
            <a:r>
              <a:rPr lang="en-IE" sz="2800" dirty="0"/>
              <a:t>Many applications can open and work with CSV files so you can use the file even if you do not have excel.</a:t>
            </a:r>
          </a:p>
          <a:p>
            <a:pPr>
              <a:lnSpc>
                <a:spcPct val="150000"/>
              </a:lnSpc>
            </a:pPr>
            <a:endParaRPr lang="en-IE" sz="2800" dirty="0"/>
          </a:p>
          <a:p>
            <a:pPr marL="36900" indent="0">
              <a:lnSpc>
                <a:spcPct val="150000"/>
              </a:lnSpc>
              <a:buNone/>
            </a:pPr>
            <a:endParaRPr lang="en-IE" sz="3200" dirty="0"/>
          </a:p>
        </p:txBody>
      </p:sp>
    </p:spTree>
    <p:extLst>
      <p:ext uri="{BB962C8B-B14F-4D97-AF65-F5344CB8AC3E}">
        <p14:creationId xmlns:p14="http://schemas.microsoft.com/office/powerpoint/2010/main" val="212996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fontScale="90000"/>
          </a:bodyPr>
          <a:lstStyle/>
          <a:p>
            <a:r>
              <a:rPr lang="en-IE" dirty="0"/>
              <a:t>Creating, writing to and reading a CSV file</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3514725"/>
            <a:ext cx="10353762" cy="26955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The code is identical to the text file except for the filename/extension</a:t>
            </a:r>
          </a:p>
        </p:txBody>
      </p:sp>
      <p:pic>
        <p:nvPicPr>
          <p:cNvPr id="8" name="Picture 7">
            <a:extLst>
              <a:ext uri="{FF2B5EF4-FFF2-40B4-BE49-F238E27FC236}">
                <a16:creationId xmlns:a16="http://schemas.microsoft.com/office/drawing/2014/main" id="{53E349DA-3103-4C55-9B03-2C22C28D8F06}"/>
              </a:ext>
            </a:extLst>
          </p:cNvPr>
          <p:cNvPicPr>
            <a:picLocks noChangeAspect="1"/>
          </p:cNvPicPr>
          <p:nvPr/>
        </p:nvPicPr>
        <p:blipFill>
          <a:blip r:embed="rId2"/>
          <a:stretch>
            <a:fillRect/>
          </a:stretch>
        </p:blipFill>
        <p:spPr>
          <a:xfrm>
            <a:off x="771525" y="1571625"/>
            <a:ext cx="8553450" cy="1400175"/>
          </a:xfrm>
          <a:prstGeom prst="rect">
            <a:avLst/>
          </a:prstGeom>
        </p:spPr>
      </p:pic>
    </p:spTree>
    <p:extLst>
      <p:ext uri="{BB962C8B-B14F-4D97-AF65-F5344CB8AC3E}">
        <p14:creationId xmlns:p14="http://schemas.microsoft.com/office/powerpoint/2010/main" val="367309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Reading a CSV file</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3514725"/>
            <a:ext cx="10353762" cy="26955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The variable </a:t>
            </a:r>
            <a:r>
              <a:rPr lang="en-IE" sz="2800" dirty="0" err="1"/>
              <a:t>dataIn</a:t>
            </a:r>
            <a:r>
              <a:rPr lang="en-IE" sz="2800" dirty="0"/>
              <a:t> is of type String. When reading a CSV file, the </a:t>
            </a:r>
            <a:r>
              <a:rPr lang="en-IE" sz="2800" dirty="0" err="1"/>
              <a:t>file.read</a:t>
            </a:r>
            <a:r>
              <a:rPr lang="en-IE" sz="2800" dirty="0"/>
              <a:t>() function reads in the characters as a single string. Some analysis such as the mean, cant be performed on strings</a:t>
            </a:r>
          </a:p>
        </p:txBody>
      </p:sp>
      <p:pic>
        <p:nvPicPr>
          <p:cNvPr id="4" name="Picture 3">
            <a:extLst>
              <a:ext uri="{FF2B5EF4-FFF2-40B4-BE49-F238E27FC236}">
                <a16:creationId xmlns:a16="http://schemas.microsoft.com/office/drawing/2014/main" id="{20CA4C13-EE13-45E9-8752-2FC50F64A8ED}"/>
              </a:ext>
            </a:extLst>
          </p:cNvPr>
          <p:cNvPicPr>
            <a:picLocks noChangeAspect="1"/>
          </p:cNvPicPr>
          <p:nvPr/>
        </p:nvPicPr>
        <p:blipFill>
          <a:blip r:embed="rId2"/>
          <a:stretch>
            <a:fillRect/>
          </a:stretch>
        </p:blipFill>
        <p:spPr>
          <a:xfrm>
            <a:off x="466728" y="1219200"/>
            <a:ext cx="8248650" cy="2209800"/>
          </a:xfrm>
          <a:prstGeom prst="rect">
            <a:avLst/>
          </a:prstGeom>
        </p:spPr>
      </p:pic>
    </p:spTree>
    <p:extLst>
      <p:ext uri="{BB962C8B-B14F-4D97-AF65-F5344CB8AC3E}">
        <p14:creationId xmlns:p14="http://schemas.microsoft.com/office/powerpoint/2010/main" val="116161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85725"/>
            <a:ext cx="10353762" cy="1257300"/>
          </a:xfrm>
        </p:spPr>
        <p:txBody>
          <a:bodyPr>
            <a:normAutofit/>
          </a:bodyPr>
          <a:lstStyle/>
          <a:p>
            <a:r>
              <a:rPr lang="en-IE" dirty="0"/>
              <a:t>Reading a CSV file</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3514725"/>
            <a:ext cx="10353762" cy="26955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The variable </a:t>
            </a:r>
            <a:r>
              <a:rPr lang="en-IE" sz="2800" dirty="0" err="1"/>
              <a:t>dataIn</a:t>
            </a:r>
            <a:r>
              <a:rPr lang="en-IE" sz="2800" dirty="0"/>
              <a:t> is of type String. When reading a CSV file, the </a:t>
            </a:r>
            <a:r>
              <a:rPr lang="en-IE" sz="2800" dirty="0" err="1"/>
              <a:t>file.read</a:t>
            </a:r>
            <a:r>
              <a:rPr lang="en-IE" sz="2800" dirty="0"/>
              <a:t>() function reads in the characters as a single string. Some analysis such as the mean, cant be performed on strings</a:t>
            </a:r>
          </a:p>
        </p:txBody>
      </p:sp>
      <p:pic>
        <p:nvPicPr>
          <p:cNvPr id="4" name="Picture 3">
            <a:extLst>
              <a:ext uri="{FF2B5EF4-FFF2-40B4-BE49-F238E27FC236}">
                <a16:creationId xmlns:a16="http://schemas.microsoft.com/office/drawing/2014/main" id="{20CA4C13-EE13-45E9-8752-2FC50F64A8ED}"/>
              </a:ext>
            </a:extLst>
          </p:cNvPr>
          <p:cNvPicPr>
            <a:picLocks noChangeAspect="1"/>
          </p:cNvPicPr>
          <p:nvPr/>
        </p:nvPicPr>
        <p:blipFill>
          <a:blip r:embed="rId2"/>
          <a:stretch>
            <a:fillRect/>
          </a:stretch>
        </p:blipFill>
        <p:spPr>
          <a:xfrm>
            <a:off x="466728" y="1219200"/>
            <a:ext cx="8248650" cy="2209800"/>
          </a:xfrm>
          <a:prstGeom prst="rect">
            <a:avLst/>
          </a:prstGeom>
        </p:spPr>
      </p:pic>
    </p:spTree>
    <p:extLst>
      <p:ext uri="{BB962C8B-B14F-4D97-AF65-F5344CB8AC3E}">
        <p14:creationId xmlns:p14="http://schemas.microsoft.com/office/powerpoint/2010/main" val="251081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Extracting CSV file to a list</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4229101"/>
            <a:ext cx="10353762" cy="20193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A list is created from the string using the .split() function. The items in the list are still a string</a:t>
            </a:r>
          </a:p>
        </p:txBody>
      </p:sp>
      <p:pic>
        <p:nvPicPr>
          <p:cNvPr id="5" name="Picture 4">
            <a:extLst>
              <a:ext uri="{FF2B5EF4-FFF2-40B4-BE49-F238E27FC236}">
                <a16:creationId xmlns:a16="http://schemas.microsoft.com/office/drawing/2014/main" id="{5A520D8A-B93A-41E6-AEA4-4D3C7E52CF0D}"/>
              </a:ext>
            </a:extLst>
          </p:cNvPr>
          <p:cNvPicPr>
            <a:picLocks noChangeAspect="1"/>
          </p:cNvPicPr>
          <p:nvPr/>
        </p:nvPicPr>
        <p:blipFill>
          <a:blip r:embed="rId2"/>
          <a:stretch>
            <a:fillRect/>
          </a:stretch>
        </p:blipFill>
        <p:spPr>
          <a:xfrm>
            <a:off x="676275" y="971550"/>
            <a:ext cx="9296400" cy="3105150"/>
          </a:xfrm>
          <a:prstGeom prst="rect">
            <a:avLst/>
          </a:prstGeom>
        </p:spPr>
      </p:pic>
    </p:spTree>
    <p:extLst>
      <p:ext uri="{BB962C8B-B14F-4D97-AF65-F5344CB8AC3E}">
        <p14:creationId xmlns:p14="http://schemas.microsoft.com/office/powerpoint/2010/main" val="2024808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Extracting CSV file to a list</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66728" y="4229101"/>
            <a:ext cx="10353762" cy="20193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A list is created from the string using the .split() function. The items in the list are still a string</a:t>
            </a:r>
          </a:p>
        </p:txBody>
      </p:sp>
      <p:pic>
        <p:nvPicPr>
          <p:cNvPr id="5" name="Picture 4">
            <a:extLst>
              <a:ext uri="{FF2B5EF4-FFF2-40B4-BE49-F238E27FC236}">
                <a16:creationId xmlns:a16="http://schemas.microsoft.com/office/drawing/2014/main" id="{5A520D8A-B93A-41E6-AEA4-4D3C7E52CF0D}"/>
              </a:ext>
            </a:extLst>
          </p:cNvPr>
          <p:cNvPicPr>
            <a:picLocks noChangeAspect="1"/>
          </p:cNvPicPr>
          <p:nvPr/>
        </p:nvPicPr>
        <p:blipFill>
          <a:blip r:embed="rId2"/>
          <a:stretch>
            <a:fillRect/>
          </a:stretch>
        </p:blipFill>
        <p:spPr>
          <a:xfrm>
            <a:off x="676275" y="971550"/>
            <a:ext cx="9296400" cy="3105150"/>
          </a:xfrm>
          <a:prstGeom prst="rect">
            <a:avLst/>
          </a:prstGeom>
        </p:spPr>
      </p:pic>
    </p:spTree>
    <p:extLst>
      <p:ext uri="{BB962C8B-B14F-4D97-AF65-F5344CB8AC3E}">
        <p14:creationId xmlns:p14="http://schemas.microsoft.com/office/powerpoint/2010/main" val="1454484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Converting string list to int</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152084" y="4730752"/>
            <a:ext cx="11887832" cy="20193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Line 9 - item is a variable name that appears twice. Must be the same in both locations. Uses square brackets to show its returning a list</a:t>
            </a:r>
          </a:p>
        </p:txBody>
      </p:sp>
      <p:pic>
        <p:nvPicPr>
          <p:cNvPr id="8" name="Picture 7">
            <a:extLst>
              <a:ext uri="{FF2B5EF4-FFF2-40B4-BE49-F238E27FC236}">
                <a16:creationId xmlns:a16="http://schemas.microsoft.com/office/drawing/2014/main" id="{0DB99270-F700-4DFF-AD55-62632C82370A}"/>
              </a:ext>
            </a:extLst>
          </p:cNvPr>
          <p:cNvPicPr>
            <a:picLocks noChangeAspect="1"/>
          </p:cNvPicPr>
          <p:nvPr/>
        </p:nvPicPr>
        <p:blipFill>
          <a:blip r:embed="rId2"/>
          <a:stretch>
            <a:fillRect/>
          </a:stretch>
        </p:blipFill>
        <p:spPr>
          <a:xfrm>
            <a:off x="548008" y="815977"/>
            <a:ext cx="9315450" cy="3914775"/>
          </a:xfrm>
          <a:prstGeom prst="rect">
            <a:avLst/>
          </a:prstGeom>
        </p:spPr>
      </p:pic>
    </p:spTree>
    <p:extLst>
      <p:ext uri="{BB962C8B-B14F-4D97-AF65-F5344CB8AC3E}">
        <p14:creationId xmlns:p14="http://schemas.microsoft.com/office/powerpoint/2010/main" val="679200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Practice time</a:t>
            </a:r>
            <a:endParaRPr lang="en-IE" b="1" u="sng" dirty="0"/>
          </a:p>
        </p:txBody>
      </p:sp>
      <p:sp>
        <p:nvSpPr>
          <p:cNvPr id="3" name="TextBox 2">
            <a:extLst>
              <a:ext uri="{FF2B5EF4-FFF2-40B4-BE49-F238E27FC236}">
                <a16:creationId xmlns:a16="http://schemas.microsoft.com/office/drawing/2014/main" id="{27209DD5-5E5D-45D9-8A23-3FD8AE28C9C5}"/>
              </a:ext>
            </a:extLst>
          </p:cNvPr>
          <p:cNvSpPr txBox="1"/>
          <p:nvPr/>
        </p:nvSpPr>
        <p:spPr>
          <a:xfrm>
            <a:off x="542925" y="914400"/>
            <a:ext cx="11363325" cy="2308324"/>
          </a:xfrm>
          <a:prstGeom prst="rect">
            <a:avLst/>
          </a:prstGeom>
          <a:noFill/>
        </p:spPr>
        <p:txBody>
          <a:bodyPr wrap="square" rtlCol="0">
            <a:spAutoFit/>
          </a:bodyPr>
          <a:lstStyle/>
          <a:p>
            <a:r>
              <a:rPr lang="en-IE" sz="2400" dirty="0"/>
              <a:t>Using the code on the previous page</a:t>
            </a:r>
          </a:p>
          <a:p>
            <a:r>
              <a:rPr lang="en-IE" sz="2400" dirty="0"/>
              <a:t>	- create a new .csv file called newCSV.csv and insert 5 float vales into the 	file.</a:t>
            </a:r>
          </a:p>
          <a:p>
            <a:r>
              <a:rPr lang="en-IE" sz="2400" dirty="0"/>
              <a:t>	- Use the .split function to convert the .csv file to a list</a:t>
            </a:r>
          </a:p>
          <a:p>
            <a:r>
              <a:rPr lang="en-IE" sz="2400" dirty="0"/>
              <a:t>	- Convert the values from string to float</a:t>
            </a:r>
          </a:p>
          <a:p>
            <a:r>
              <a:rPr lang="en-IE" sz="2400" dirty="0"/>
              <a:t>	- Print out the list</a:t>
            </a:r>
          </a:p>
        </p:txBody>
      </p:sp>
    </p:spTree>
    <p:extLst>
      <p:ext uri="{BB962C8B-B14F-4D97-AF65-F5344CB8AC3E}">
        <p14:creationId xmlns:p14="http://schemas.microsoft.com/office/powerpoint/2010/main" val="177979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Pre-processing Data - Sorting</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0" y="737872"/>
            <a:ext cx="11887832" cy="160908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During this stage we apply techniques to ensure the data is of good quality</a:t>
            </a:r>
          </a:p>
          <a:p>
            <a:pPr>
              <a:lnSpc>
                <a:spcPct val="150000"/>
              </a:lnSpc>
            </a:pPr>
            <a:r>
              <a:rPr lang="en-IE" sz="2800" dirty="0"/>
              <a:t>SORTING ASCENDING AND DESCENDING</a:t>
            </a:r>
          </a:p>
        </p:txBody>
      </p:sp>
      <p:pic>
        <p:nvPicPr>
          <p:cNvPr id="4" name="Picture 3">
            <a:extLst>
              <a:ext uri="{FF2B5EF4-FFF2-40B4-BE49-F238E27FC236}">
                <a16:creationId xmlns:a16="http://schemas.microsoft.com/office/drawing/2014/main" id="{94210CBB-E2A0-4201-8787-69293591CE2E}"/>
              </a:ext>
            </a:extLst>
          </p:cNvPr>
          <p:cNvPicPr>
            <a:picLocks noChangeAspect="1"/>
          </p:cNvPicPr>
          <p:nvPr/>
        </p:nvPicPr>
        <p:blipFill>
          <a:blip r:embed="rId2"/>
          <a:stretch>
            <a:fillRect/>
          </a:stretch>
        </p:blipFill>
        <p:spPr>
          <a:xfrm>
            <a:off x="304168" y="2233612"/>
            <a:ext cx="8162925" cy="2390775"/>
          </a:xfrm>
          <a:prstGeom prst="rect">
            <a:avLst/>
          </a:prstGeom>
        </p:spPr>
      </p:pic>
      <p:sp>
        <p:nvSpPr>
          <p:cNvPr id="9" name="Content Placeholder 2">
            <a:extLst>
              <a:ext uri="{FF2B5EF4-FFF2-40B4-BE49-F238E27FC236}">
                <a16:creationId xmlns:a16="http://schemas.microsoft.com/office/drawing/2014/main" id="{80E81A85-AEF2-413E-940B-7A82A84CD280}"/>
              </a:ext>
            </a:extLst>
          </p:cNvPr>
          <p:cNvSpPr txBox="1">
            <a:spLocks/>
          </p:cNvSpPr>
          <p:nvPr/>
        </p:nvSpPr>
        <p:spPr>
          <a:xfrm>
            <a:off x="32460" y="4624387"/>
            <a:ext cx="11887832" cy="16090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Line 2 – list gets sorted ascending</a:t>
            </a:r>
          </a:p>
          <a:p>
            <a:pPr>
              <a:lnSpc>
                <a:spcPct val="150000"/>
              </a:lnSpc>
            </a:pPr>
            <a:r>
              <a:rPr lang="en-IE" sz="2800" dirty="0"/>
              <a:t>Line 4 – list get sorted descending</a:t>
            </a:r>
          </a:p>
        </p:txBody>
      </p:sp>
    </p:spTree>
    <p:extLst>
      <p:ext uri="{BB962C8B-B14F-4D97-AF65-F5344CB8AC3E}">
        <p14:creationId xmlns:p14="http://schemas.microsoft.com/office/powerpoint/2010/main" val="42890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Practice Time- 15 mins</a:t>
            </a:r>
            <a:endParaRPr lang="en-IE" b="1" u="sng" dirty="0"/>
          </a:p>
        </p:txBody>
      </p:sp>
      <p:sp>
        <p:nvSpPr>
          <p:cNvPr id="3" name="TextBox 2">
            <a:extLst>
              <a:ext uri="{FF2B5EF4-FFF2-40B4-BE49-F238E27FC236}">
                <a16:creationId xmlns:a16="http://schemas.microsoft.com/office/drawing/2014/main" id="{27209DD5-5E5D-45D9-8A23-3FD8AE28C9C5}"/>
              </a:ext>
            </a:extLst>
          </p:cNvPr>
          <p:cNvSpPr txBox="1"/>
          <p:nvPr/>
        </p:nvSpPr>
        <p:spPr>
          <a:xfrm>
            <a:off x="542925" y="914400"/>
            <a:ext cx="11363325" cy="4893647"/>
          </a:xfrm>
          <a:prstGeom prst="rect">
            <a:avLst/>
          </a:prstGeom>
          <a:noFill/>
        </p:spPr>
        <p:txBody>
          <a:bodyPr wrap="square" rtlCol="0">
            <a:spAutoFit/>
          </a:bodyPr>
          <a:lstStyle/>
          <a:p>
            <a:r>
              <a:rPr lang="en-IE" sz="2400" dirty="0"/>
              <a:t>Page 77 Task 2</a:t>
            </a:r>
          </a:p>
          <a:p>
            <a:pPr marL="342900" indent="-342900">
              <a:buFontTx/>
              <a:buChar char="-"/>
            </a:pPr>
            <a:r>
              <a:rPr lang="en-IE" sz="2400" dirty="0"/>
              <a:t>Create a text file (in the same folder as your python script file) that contain s a single word that will act as a password. You can select the password</a:t>
            </a:r>
          </a:p>
          <a:p>
            <a:pPr marL="342900" indent="-342900">
              <a:buFontTx/>
              <a:buChar char="-"/>
            </a:pPr>
            <a:endParaRPr lang="en-IE" sz="2400" dirty="0"/>
          </a:p>
          <a:p>
            <a:pPr marL="342900" indent="-342900">
              <a:buFontTx/>
              <a:buChar char="-"/>
            </a:pPr>
            <a:r>
              <a:rPr lang="en-IE" sz="2400" dirty="0"/>
              <a:t>Task 3</a:t>
            </a:r>
          </a:p>
          <a:p>
            <a:pPr marL="342900" indent="-342900">
              <a:buFontTx/>
              <a:buChar char="-"/>
            </a:pPr>
            <a:r>
              <a:rPr lang="en-IE" sz="2400" dirty="0"/>
              <a:t>Write a python program to ask a user to enter a password. Check whether the entered password is the same as the password in the text file.</a:t>
            </a:r>
          </a:p>
          <a:p>
            <a:pPr marL="342900" indent="-342900">
              <a:buFontTx/>
              <a:buChar char="-"/>
            </a:pPr>
            <a:endParaRPr lang="en-IE" sz="2400" dirty="0"/>
          </a:p>
          <a:p>
            <a:pPr marL="342900" indent="-342900">
              <a:buFontTx/>
              <a:buChar char="-"/>
            </a:pPr>
            <a:r>
              <a:rPr lang="en-IE" sz="2400" dirty="0"/>
              <a:t>Task 4</a:t>
            </a:r>
          </a:p>
          <a:p>
            <a:pPr marL="342900" indent="-342900">
              <a:buFontTx/>
              <a:buChar char="-"/>
            </a:pPr>
            <a:r>
              <a:rPr lang="en-IE" sz="2400" dirty="0"/>
              <a:t>Write a python program to ask the user to enter 10 values using a loop. You can assume the values are numbers. Save these values to a .csv file</a:t>
            </a:r>
          </a:p>
          <a:p>
            <a:pPr marL="342900" indent="-342900">
              <a:buFontTx/>
              <a:buChar char="-"/>
            </a:pPr>
            <a:r>
              <a:rPr lang="en-IE" sz="2400" dirty="0"/>
              <a:t>HINT: you will need to add the commas in the program to convert the data to.csv format or you can use the append argument</a:t>
            </a:r>
          </a:p>
        </p:txBody>
      </p:sp>
    </p:spTree>
    <p:extLst>
      <p:ext uri="{BB962C8B-B14F-4D97-AF65-F5344CB8AC3E}">
        <p14:creationId xmlns:p14="http://schemas.microsoft.com/office/powerpoint/2010/main" val="61432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43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8D456E-7F1B-48C0-9886-E3FC7F114157}"/>
              </a:ext>
            </a:extLst>
          </p:cNvPr>
          <p:cNvPicPr>
            <a:picLocks noChangeAspect="1"/>
          </p:cNvPicPr>
          <p:nvPr/>
        </p:nvPicPr>
        <p:blipFill>
          <a:blip r:embed="rId3"/>
          <a:stretch>
            <a:fillRect/>
          </a:stretch>
        </p:blipFill>
        <p:spPr>
          <a:xfrm>
            <a:off x="2667651" y="643467"/>
            <a:ext cx="6856697" cy="5571066"/>
          </a:xfrm>
          <a:prstGeom prst="rect">
            <a:avLst/>
          </a:prstGeom>
        </p:spPr>
      </p:pic>
    </p:spTree>
    <p:extLst>
      <p:ext uri="{BB962C8B-B14F-4D97-AF65-F5344CB8AC3E}">
        <p14:creationId xmlns:p14="http://schemas.microsoft.com/office/powerpoint/2010/main" val="3007759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Pre-processing Data – Removing Data</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0" y="737872"/>
            <a:ext cx="11887832" cy="16090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If item in list is identified as an outlier or invalid, it can be removed</a:t>
            </a:r>
          </a:p>
        </p:txBody>
      </p:sp>
      <p:pic>
        <p:nvPicPr>
          <p:cNvPr id="5" name="Picture 4">
            <a:extLst>
              <a:ext uri="{FF2B5EF4-FFF2-40B4-BE49-F238E27FC236}">
                <a16:creationId xmlns:a16="http://schemas.microsoft.com/office/drawing/2014/main" id="{1756A2D0-25DE-453D-99E8-537B553E6D19}"/>
              </a:ext>
            </a:extLst>
          </p:cNvPr>
          <p:cNvPicPr>
            <a:picLocks noChangeAspect="1"/>
          </p:cNvPicPr>
          <p:nvPr/>
        </p:nvPicPr>
        <p:blipFill>
          <a:blip r:embed="rId2"/>
          <a:stretch>
            <a:fillRect/>
          </a:stretch>
        </p:blipFill>
        <p:spPr>
          <a:xfrm>
            <a:off x="304168" y="1542415"/>
            <a:ext cx="7427592" cy="3139607"/>
          </a:xfrm>
          <a:prstGeom prst="rect">
            <a:avLst/>
          </a:prstGeom>
        </p:spPr>
      </p:pic>
      <p:sp>
        <p:nvSpPr>
          <p:cNvPr id="8" name="Content Placeholder 2">
            <a:extLst>
              <a:ext uri="{FF2B5EF4-FFF2-40B4-BE49-F238E27FC236}">
                <a16:creationId xmlns:a16="http://schemas.microsoft.com/office/drawing/2014/main" id="{9AFDE756-891E-429D-A89F-66609A241AFE}"/>
              </a:ext>
            </a:extLst>
          </p:cNvPr>
          <p:cNvSpPr txBox="1">
            <a:spLocks/>
          </p:cNvSpPr>
          <p:nvPr/>
        </p:nvSpPr>
        <p:spPr>
          <a:xfrm>
            <a:off x="304168" y="4712502"/>
            <a:ext cx="11887832" cy="16090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.remove() function will remove all instances of that specific value in the list.</a:t>
            </a:r>
          </a:p>
        </p:txBody>
      </p:sp>
    </p:spTree>
    <p:extLst>
      <p:ext uri="{BB962C8B-B14F-4D97-AF65-F5344CB8AC3E}">
        <p14:creationId xmlns:p14="http://schemas.microsoft.com/office/powerpoint/2010/main" val="1835252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609600"/>
            <a:ext cx="5978072" cy="1556702"/>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Pre-processing Data – Removing Data</a:t>
            </a:r>
            <a:endParaRPr lang="en-US" sz="4000" b="1" u="sng"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913795" y="2354729"/>
            <a:ext cx="5978072" cy="3340119"/>
          </a:xfrm>
          <a:prstGeom prst="rect">
            <a:avLst/>
          </a:prstGeom>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Sometimes removing data is not a good option especially if a list is been used with other lists</a:t>
            </a:r>
          </a:p>
          <a:p>
            <a:endParaRPr lang="en-US" sz="2800" dirty="0"/>
          </a:p>
        </p:txBody>
      </p:sp>
      <p:pic>
        <p:nvPicPr>
          <p:cNvPr id="16" name="Picture 1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3" name="Table 2">
            <a:extLst>
              <a:ext uri="{FF2B5EF4-FFF2-40B4-BE49-F238E27FC236}">
                <a16:creationId xmlns:a16="http://schemas.microsoft.com/office/drawing/2014/main" id="{C35B4C54-4F21-4321-80FC-8BFA7442B17D}"/>
              </a:ext>
            </a:extLst>
          </p:cNvPr>
          <p:cNvGraphicFramePr>
            <a:graphicFrameLocks noGrp="1"/>
          </p:cNvGraphicFramePr>
          <p:nvPr>
            <p:extLst>
              <p:ext uri="{D42A27DB-BD31-4B8C-83A1-F6EECF244321}">
                <p14:modId xmlns:p14="http://schemas.microsoft.com/office/powerpoint/2010/main" val="2905598810"/>
              </p:ext>
            </p:extLst>
          </p:nvPr>
        </p:nvGraphicFramePr>
        <p:xfrm>
          <a:off x="7736416" y="643465"/>
          <a:ext cx="3628650" cy="5103378"/>
        </p:xfrm>
        <a:graphic>
          <a:graphicData uri="http://schemas.openxmlformats.org/drawingml/2006/table">
            <a:tbl>
              <a:tblPr firstRow="1" bandRow="1">
                <a:tableStyleId>{5C22544A-7EE6-4342-B048-85BDC9FD1C3A}</a:tableStyleId>
              </a:tblPr>
              <a:tblGrid>
                <a:gridCol w="1447815">
                  <a:extLst>
                    <a:ext uri="{9D8B030D-6E8A-4147-A177-3AD203B41FA5}">
                      <a16:colId xmlns:a16="http://schemas.microsoft.com/office/drawing/2014/main" val="2424520859"/>
                    </a:ext>
                  </a:extLst>
                </a:gridCol>
                <a:gridCol w="918726">
                  <a:extLst>
                    <a:ext uri="{9D8B030D-6E8A-4147-A177-3AD203B41FA5}">
                      <a16:colId xmlns:a16="http://schemas.microsoft.com/office/drawing/2014/main" val="275487961"/>
                    </a:ext>
                  </a:extLst>
                </a:gridCol>
                <a:gridCol w="1262109">
                  <a:extLst>
                    <a:ext uri="{9D8B030D-6E8A-4147-A177-3AD203B41FA5}">
                      <a16:colId xmlns:a16="http://schemas.microsoft.com/office/drawing/2014/main" val="2727583929"/>
                    </a:ext>
                  </a:extLst>
                </a:gridCol>
              </a:tblGrid>
              <a:tr h="464759">
                <a:tc>
                  <a:txBody>
                    <a:bodyPr/>
                    <a:lstStyle/>
                    <a:p>
                      <a:pPr algn="l" fontAlgn="b"/>
                      <a:r>
                        <a:rPr lang="en-IE" sz="2400" u="none" strike="noStrike">
                          <a:effectLst/>
                        </a:rPr>
                        <a:t>names</a:t>
                      </a:r>
                      <a:endParaRPr lang="en-IE" sz="2400" b="1"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ages</a:t>
                      </a:r>
                      <a:endParaRPr lang="en-IE" sz="2400" b="1"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numBS</a:t>
                      </a:r>
                      <a:endParaRPr lang="en-IE" sz="2400" b="1"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3092575187"/>
                  </a:ext>
                </a:extLst>
              </a:tr>
              <a:tr h="834772">
                <a:tc>
                  <a:txBody>
                    <a:bodyPr/>
                    <a:lstStyle/>
                    <a:p>
                      <a:pPr algn="l" fontAlgn="b"/>
                      <a:r>
                        <a:rPr lang="en-IE" sz="2400" u="none" strike="noStrike">
                          <a:effectLst/>
                        </a:rPr>
                        <a:t>Joe Bloggs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17</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744330172"/>
                  </a:ext>
                </a:extLst>
              </a:tr>
              <a:tr h="834772">
                <a:tc>
                  <a:txBody>
                    <a:bodyPr/>
                    <a:lstStyle/>
                    <a:p>
                      <a:pPr algn="l" fontAlgn="b"/>
                      <a:r>
                        <a:rPr lang="en-IE" sz="2400" u="none" strike="noStrike">
                          <a:effectLst/>
                        </a:rPr>
                        <a:t>Mary Murphy</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18</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-19</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3104972667"/>
                  </a:ext>
                </a:extLst>
              </a:tr>
              <a:tr h="834772">
                <a:tc>
                  <a:txBody>
                    <a:bodyPr/>
                    <a:lstStyle/>
                    <a:p>
                      <a:pPr algn="l" fontAlgn="b"/>
                      <a:r>
                        <a:rPr lang="en-IE" sz="2400" u="none" strike="noStrike">
                          <a:effectLst/>
                        </a:rPr>
                        <a:t>Claire Davis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18</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4</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2578261584"/>
                  </a:ext>
                </a:extLst>
              </a:tr>
              <a:tr h="834772">
                <a:tc>
                  <a:txBody>
                    <a:bodyPr/>
                    <a:lstStyle/>
                    <a:p>
                      <a:pPr algn="l" fontAlgn="b"/>
                      <a:r>
                        <a:rPr lang="en-IE" sz="2400" u="none" strike="noStrike">
                          <a:effectLst/>
                        </a:rPr>
                        <a:t>Mike Fahey</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16</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3</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1480071834"/>
                  </a:ext>
                </a:extLst>
              </a:tr>
              <a:tr h="834772">
                <a:tc>
                  <a:txBody>
                    <a:bodyPr/>
                    <a:lstStyle/>
                    <a:p>
                      <a:pPr algn="l" fontAlgn="b"/>
                      <a:r>
                        <a:rPr lang="en-IE" sz="2400" u="none" strike="noStrike">
                          <a:effectLst/>
                        </a:rPr>
                        <a:t>Gillian Marks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17</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-5</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3557056394"/>
                  </a:ext>
                </a:extLst>
              </a:tr>
              <a:tr h="464759">
                <a:tc>
                  <a:txBody>
                    <a:bodyPr/>
                    <a:lstStyle/>
                    <a:p>
                      <a:pPr algn="l" fontAlgn="b"/>
                      <a:r>
                        <a:rPr lang="en-IE" sz="2400" u="none" strike="noStrike">
                          <a:effectLst/>
                        </a:rPr>
                        <a:t>Arya Cat</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16</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2</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2554806652"/>
                  </a:ext>
                </a:extLst>
              </a:tr>
            </a:tbl>
          </a:graphicData>
        </a:graphic>
      </p:graphicFrame>
    </p:spTree>
    <p:extLst>
      <p:ext uri="{BB962C8B-B14F-4D97-AF65-F5344CB8AC3E}">
        <p14:creationId xmlns:p14="http://schemas.microsoft.com/office/powerpoint/2010/main" val="309202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609600"/>
            <a:ext cx="5978072" cy="1556702"/>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Pre-processing Data – Removing Data</a:t>
            </a:r>
            <a:endParaRPr lang="en-US" sz="4000" b="1" u="sng"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436880" y="2354729"/>
            <a:ext cx="6454987" cy="3761591"/>
          </a:xfrm>
          <a:prstGeom prst="rect">
            <a:avLst/>
          </a:prstGeom>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400" dirty="0"/>
              <a:t>We removed the erroneous data in numbs using the .remove() function</a:t>
            </a:r>
          </a:p>
          <a:p>
            <a:r>
              <a:rPr lang="en-US" sz="2400" dirty="0"/>
              <a:t>The order in </a:t>
            </a:r>
            <a:r>
              <a:rPr lang="en-US" sz="2400" dirty="0" err="1"/>
              <a:t>numBS</a:t>
            </a:r>
            <a:r>
              <a:rPr lang="en-US" sz="2400" dirty="0"/>
              <a:t> has changed by </a:t>
            </a:r>
            <a:r>
              <a:rPr lang="en-US" sz="2800" dirty="0"/>
              <a:t>removing</a:t>
            </a:r>
            <a:r>
              <a:rPr lang="en-US" sz="2400" dirty="0"/>
              <a:t> the missing values. The number of brother and sister no longer match up with the student names correctly</a:t>
            </a:r>
          </a:p>
          <a:p>
            <a:r>
              <a:rPr lang="en-US" sz="2400" dirty="0"/>
              <a:t>There is also 2 instances of missing data</a:t>
            </a:r>
          </a:p>
          <a:p>
            <a:endParaRPr lang="en-US" sz="2400" dirty="0"/>
          </a:p>
        </p:txBody>
      </p:sp>
      <p:pic>
        <p:nvPicPr>
          <p:cNvPr id="23" name="Picture 2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4" name="Table 3">
            <a:extLst>
              <a:ext uri="{FF2B5EF4-FFF2-40B4-BE49-F238E27FC236}">
                <a16:creationId xmlns:a16="http://schemas.microsoft.com/office/drawing/2014/main" id="{95F34297-4FD4-4704-916F-7D3583FE3AC4}"/>
              </a:ext>
            </a:extLst>
          </p:cNvPr>
          <p:cNvGraphicFramePr>
            <a:graphicFrameLocks noGrp="1"/>
          </p:cNvGraphicFramePr>
          <p:nvPr>
            <p:extLst>
              <p:ext uri="{D42A27DB-BD31-4B8C-83A1-F6EECF244321}">
                <p14:modId xmlns:p14="http://schemas.microsoft.com/office/powerpoint/2010/main" val="343977752"/>
              </p:ext>
            </p:extLst>
          </p:nvPr>
        </p:nvGraphicFramePr>
        <p:xfrm>
          <a:off x="7736416" y="643465"/>
          <a:ext cx="3628650" cy="5103378"/>
        </p:xfrm>
        <a:graphic>
          <a:graphicData uri="http://schemas.openxmlformats.org/drawingml/2006/table">
            <a:tbl>
              <a:tblPr firstRow="1" bandRow="1">
                <a:tableStyleId>{5C22544A-7EE6-4342-B048-85BDC9FD1C3A}</a:tableStyleId>
              </a:tblPr>
              <a:tblGrid>
                <a:gridCol w="1447815">
                  <a:extLst>
                    <a:ext uri="{9D8B030D-6E8A-4147-A177-3AD203B41FA5}">
                      <a16:colId xmlns:a16="http://schemas.microsoft.com/office/drawing/2014/main" val="4098307253"/>
                    </a:ext>
                  </a:extLst>
                </a:gridCol>
                <a:gridCol w="918726">
                  <a:extLst>
                    <a:ext uri="{9D8B030D-6E8A-4147-A177-3AD203B41FA5}">
                      <a16:colId xmlns:a16="http://schemas.microsoft.com/office/drawing/2014/main" val="2974888190"/>
                    </a:ext>
                  </a:extLst>
                </a:gridCol>
                <a:gridCol w="1262109">
                  <a:extLst>
                    <a:ext uri="{9D8B030D-6E8A-4147-A177-3AD203B41FA5}">
                      <a16:colId xmlns:a16="http://schemas.microsoft.com/office/drawing/2014/main" val="3147238931"/>
                    </a:ext>
                  </a:extLst>
                </a:gridCol>
              </a:tblGrid>
              <a:tr h="464759">
                <a:tc>
                  <a:txBody>
                    <a:bodyPr/>
                    <a:lstStyle/>
                    <a:p>
                      <a:pPr algn="l" fontAlgn="b"/>
                      <a:r>
                        <a:rPr lang="en-IE" sz="2400" u="none" strike="noStrike">
                          <a:effectLst/>
                        </a:rPr>
                        <a:t>names</a:t>
                      </a:r>
                      <a:endParaRPr lang="en-IE" sz="2400" b="1"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ages</a:t>
                      </a:r>
                      <a:endParaRPr lang="en-IE" sz="2400" b="1"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numBS</a:t>
                      </a:r>
                      <a:endParaRPr lang="en-IE" sz="2400" b="1"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485869893"/>
                  </a:ext>
                </a:extLst>
              </a:tr>
              <a:tr h="834772">
                <a:tc>
                  <a:txBody>
                    <a:bodyPr/>
                    <a:lstStyle/>
                    <a:p>
                      <a:pPr algn="l" fontAlgn="b"/>
                      <a:r>
                        <a:rPr lang="en-IE" sz="2400" u="none" strike="noStrike">
                          <a:effectLst/>
                        </a:rPr>
                        <a:t>Joe Bloggs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17</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3155018215"/>
                  </a:ext>
                </a:extLst>
              </a:tr>
              <a:tr h="834772">
                <a:tc>
                  <a:txBody>
                    <a:bodyPr/>
                    <a:lstStyle/>
                    <a:p>
                      <a:pPr algn="l" fontAlgn="b"/>
                      <a:r>
                        <a:rPr lang="en-IE" sz="2400" u="none" strike="noStrike">
                          <a:effectLst/>
                        </a:rPr>
                        <a:t>Mary Murphy</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18</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4</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920209470"/>
                  </a:ext>
                </a:extLst>
              </a:tr>
              <a:tr h="834772">
                <a:tc>
                  <a:txBody>
                    <a:bodyPr/>
                    <a:lstStyle/>
                    <a:p>
                      <a:pPr algn="l" fontAlgn="b"/>
                      <a:r>
                        <a:rPr lang="en-IE" sz="2400" u="none" strike="noStrike">
                          <a:effectLst/>
                        </a:rPr>
                        <a:t>Claire Davis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18</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3</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821283518"/>
                  </a:ext>
                </a:extLst>
              </a:tr>
              <a:tr h="834772">
                <a:tc>
                  <a:txBody>
                    <a:bodyPr/>
                    <a:lstStyle/>
                    <a:p>
                      <a:pPr algn="l" fontAlgn="b"/>
                      <a:r>
                        <a:rPr lang="en-IE" sz="2400" u="none" strike="noStrike">
                          <a:effectLst/>
                        </a:rPr>
                        <a:t>Mike Fahey</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16</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2</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3554204041"/>
                  </a:ext>
                </a:extLst>
              </a:tr>
              <a:tr h="834772">
                <a:tc>
                  <a:txBody>
                    <a:bodyPr/>
                    <a:lstStyle/>
                    <a:p>
                      <a:pPr algn="l" fontAlgn="b"/>
                      <a:r>
                        <a:rPr lang="en-IE" sz="2400" u="none" strike="noStrike">
                          <a:effectLst/>
                        </a:rPr>
                        <a:t>Gillian Marks</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17</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 </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656102688"/>
                  </a:ext>
                </a:extLst>
              </a:tr>
              <a:tr h="464759">
                <a:tc>
                  <a:txBody>
                    <a:bodyPr/>
                    <a:lstStyle/>
                    <a:p>
                      <a:pPr algn="l" fontAlgn="b"/>
                      <a:r>
                        <a:rPr lang="en-IE" sz="2400" u="none" strike="noStrike">
                          <a:effectLst/>
                        </a:rPr>
                        <a:t>Arya Cat</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r" fontAlgn="b"/>
                      <a:r>
                        <a:rPr lang="en-IE" sz="2400" u="none" strike="noStrike">
                          <a:effectLst/>
                        </a:rPr>
                        <a:t>16</a:t>
                      </a:r>
                      <a:endParaRPr lang="en-IE" sz="2400" b="0" i="0" u="none" strike="noStrike">
                        <a:solidFill>
                          <a:srgbClr val="000000"/>
                        </a:solidFill>
                        <a:effectLst/>
                        <a:latin typeface="Calibri" panose="020F0502020204030204" pitchFamily="34" charset="0"/>
                      </a:endParaRPr>
                    </a:p>
                  </a:txBody>
                  <a:tcPr marL="14016" marR="14016" marT="14016" marB="0" anchor="b"/>
                </a:tc>
                <a:tc>
                  <a:txBody>
                    <a:bodyPr/>
                    <a:lstStyle/>
                    <a:p>
                      <a:pPr algn="l" fontAlgn="b"/>
                      <a:r>
                        <a:rPr lang="en-IE" sz="2400" u="none" strike="noStrike">
                          <a:effectLst/>
                        </a:rPr>
                        <a:t> </a:t>
                      </a:r>
                      <a:endParaRPr lang="en-IE" sz="2400" b="0" i="0" u="none" strike="noStrike">
                        <a:solidFill>
                          <a:srgbClr val="000000"/>
                        </a:solidFill>
                        <a:effectLst/>
                        <a:latin typeface="Calibri" panose="020F0502020204030204" pitchFamily="34" charset="0"/>
                      </a:endParaRPr>
                    </a:p>
                  </a:txBody>
                  <a:tcPr marL="14016" marR="14016" marT="14016" marB="0" anchor="b"/>
                </a:tc>
                <a:extLst>
                  <a:ext uri="{0D108BD9-81ED-4DB2-BD59-A6C34878D82A}">
                    <a16:rowId xmlns:a16="http://schemas.microsoft.com/office/drawing/2014/main" val="2724184838"/>
                  </a:ext>
                </a:extLst>
              </a:tr>
            </a:tbl>
          </a:graphicData>
        </a:graphic>
      </p:graphicFrame>
    </p:spTree>
    <p:extLst>
      <p:ext uri="{BB962C8B-B14F-4D97-AF65-F5344CB8AC3E}">
        <p14:creationId xmlns:p14="http://schemas.microsoft.com/office/powerpoint/2010/main" val="130945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Pre-processing Data – Imputation</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91440" y="1134112"/>
            <a:ext cx="11887832" cy="53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Imputation involves replacing missing or erroneous data with alternative values</a:t>
            </a:r>
          </a:p>
          <a:p>
            <a:pPr>
              <a:lnSpc>
                <a:spcPct val="150000"/>
              </a:lnSpc>
            </a:pPr>
            <a:r>
              <a:rPr lang="en-IE" sz="2800" dirty="0"/>
              <a:t>One imputation algorithm finds the average of all the non-missing and non-erroneous values and then replaces each missing value with the average</a:t>
            </a:r>
          </a:p>
        </p:txBody>
      </p:sp>
    </p:spTree>
    <p:extLst>
      <p:ext uri="{BB962C8B-B14F-4D97-AF65-F5344CB8AC3E}">
        <p14:creationId xmlns:p14="http://schemas.microsoft.com/office/powerpoint/2010/main" val="204521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Pre-processing Data – Imputation</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91440" y="1134112"/>
            <a:ext cx="11887832" cy="53378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This is useful because:</a:t>
            </a:r>
          </a:p>
          <a:p>
            <a:pPr lvl="1">
              <a:lnSpc>
                <a:spcPct val="150000"/>
              </a:lnSpc>
            </a:pPr>
            <a:r>
              <a:rPr lang="en-IE" sz="2600" dirty="0"/>
              <a:t>It keep the list the same size and keeps the location of each item</a:t>
            </a:r>
          </a:p>
          <a:p>
            <a:pPr lvl="1">
              <a:lnSpc>
                <a:spcPct val="150000"/>
              </a:lnSpc>
            </a:pPr>
            <a:r>
              <a:rPr lang="en-IE" sz="2600" dirty="0"/>
              <a:t>The code for the algorithm is easily modified to impute other values, beside the average, depending on the context</a:t>
            </a:r>
          </a:p>
          <a:p>
            <a:pPr lvl="1">
              <a:lnSpc>
                <a:spcPct val="150000"/>
              </a:lnSpc>
            </a:pPr>
            <a:r>
              <a:rPr lang="en-IE" sz="2600" dirty="0"/>
              <a:t>Imputation used for scientific and statistical work where it is not practical for people to check each data point</a:t>
            </a:r>
          </a:p>
        </p:txBody>
      </p:sp>
    </p:spTree>
    <p:extLst>
      <p:ext uri="{BB962C8B-B14F-4D97-AF65-F5344CB8AC3E}">
        <p14:creationId xmlns:p14="http://schemas.microsoft.com/office/powerpoint/2010/main" val="3540084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Imputation-Step 1</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0" y="737872"/>
            <a:ext cx="11887832" cy="16090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Imputation involves replacing missing or erroneous data with alternative values. Step 1 - find the average of the non-erroneous data</a:t>
            </a:r>
          </a:p>
        </p:txBody>
      </p:sp>
      <p:pic>
        <p:nvPicPr>
          <p:cNvPr id="4" name="Picture 3">
            <a:extLst>
              <a:ext uri="{FF2B5EF4-FFF2-40B4-BE49-F238E27FC236}">
                <a16:creationId xmlns:a16="http://schemas.microsoft.com/office/drawing/2014/main" id="{1AE6B1CB-8A8F-4851-AA03-880EA79FE26A}"/>
              </a:ext>
            </a:extLst>
          </p:cNvPr>
          <p:cNvPicPr>
            <a:picLocks noChangeAspect="1"/>
          </p:cNvPicPr>
          <p:nvPr/>
        </p:nvPicPr>
        <p:blipFill>
          <a:blip r:embed="rId2"/>
          <a:stretch>
            <a:fillRect/>
          </a:stretch>
        </p:blipFill>
        <p:spPr>
          <a:xfrm>
            <a:off x="295907" y="1995172"/>
            <a:ext cx="11591925" cy="4448175"/>
          </a:xfrm>
          <a:prstGeom prst="rect">
            <a:avLst/>
          </a:prstGeom>
        </p:spPr>
      </p:pic>
    </p:spTree>
    <p:extLst>
      <p:ext uri="{BB962C8B-B14F-4D97-AF65-F5344CB8AC3E}">
        <p14:creationId xmlns:p14="http://schemas.microsoft.com/office/powerpoint/2010/main" val="94322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Imputation-Step 2</a:t>
            </a:r>
            <a:endParaRPr lang="en-IE" b="1" u="sng" dirty="0"/>
          </a:p>
        </p:txBody>
      </p:sp>
      <p:sp>
        <p:nvSpPr>
          <p:cNvPr id="6" name="Content Placeholder 2">
            <a:extLst>
              <a:ext uri="{FF2B5EF4-FFF2-40B4-BE49-F238E27FC236}">
                <a16:creationId xmlns:a16="http://schemas.microsoft.com/office/drawing/2014/main" id="{2AAEC3F1-23CC-4532-B42E-E0EAB6EC3E3E}"/>
              </a:ext>
            </a:extLst>
          </p:cNvPr>
          <p:cNvSpPr txBox="1">
            <a:spLocks/>
          </p:cNvSpPr>
          <p:nvPr/>
        </p:nvSpPr>
        <p:spPr>
          <a:xfrm>
            <a:off x="0" y="737872"/>
            <a:ext cx="12065876" cy="16090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IE" sz="2800" dirty="0"/>
              <a:t>Step 2 – Replace all error values with calculated </a:t>
            </a:r>
            <a:r>
              <a:rPr lang="en-IE" sz="2800" b="1" u="sng" dirty="0" err="1"/>
              <a:t>averageNonErroneous</a:t>
            </a:r>
            <a:endParaRPr lang="en-IE" sz="2800" dirty="0"/>
          </a:p>
        </p:txBody>
      </p:sp>
      <p:pic>
        <p:nvPicPr>
          <p:cNvPr id="5" name="Picture 4">
            <a:extLst>
              <a:ext uri="{FF2B5EF4-FFF2-40B4-BE49-F238E27FC236}">
                <a16:creationId xmlns:a16="http://schemas.microsoft.com/office/drawing/2014/main" id="{5012968F-A2C9-468F-987D-2B0A60F3B366}"/>
              </a:ext>
            </a:extLst>
          </p:cNvPr>
          <p:cNvPicPr>
            <a:picLocks noChangeAspect="1"/>
          </p:cNvPicPr>
          <p:nvPr/>
        </p:nvPicPr>
        <p:blipFill>
          <a:blip r:embed="rId2"/>
          <a:stretch>
            <a:fillRect/>
          </a:stretch>
        </p:blipFill>
        <p:spPr>
          <a:xfrm>
            <a:off x="126124" y="1774824"/>
            <a:ext cx="11696639" cy="2370455"/>
          </a:xfrm>
          <a:prstGeom prst="rect">
            <a:avLst/>
          </a:prstGeom>
        </p:spPr>
      </p:pic>
    </p:spTree>
    <p:extLst>
      <p:ext uri="{BB962C8B-B14F-4D97-AF65-F5344CB8AC3E}">
        <p14:creationId xmlns:p14="http://schemas.microsoft.com/office/powerpoint/2010/main" val="3562814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799495" y="-200025"/>
            <a:ext cx="10353762" cy="1257300"/>
          </a:xfrm>
        </p:spPr>
        <p:txBody>
          <a:bodyPr>
            <a:normAutofit/>
          </a:bodyPr>
          <a:lstStyle/>
          <a:p>
            <a:r>
              <a:rPr lang="en-IE" dirty="0"/>
              <a:t>Practice </a:t>
            </a:r>
            <a:r>
              <a:rPr lang="en-IE"/>
              <a:t>Time- 10 </a:t>
            </a:r>
            <a:r>
              <a:rPr lang="en-IE" dirty="0"/>
              <a:t>mins</a:t>
            </a:r>
            <a:endParaRPr lang="en-IE" b="1" u="sng" dirty="0"/>
          </a:p>
        </p:txBody>
      </p:sp>
      <p:sp>
        <p:nvSpPr>
          <p:cNvPr id="3" name="TextBox 2">
            <a:extLst>
              <a:ext uri="{FF2B5EF4-FFF2-40B4-BE49-F238E27FC236}">
                <a16:creationId xmlns:a16="http://schemas.microsoft.com/office/drawing/2014/main" id="{27209DD5-5E5D-45D9-8A23-3FD8AE28C9C5}"/>
              </a:ext>
            </a:extLst>
          </p:cNvPr>
          <p:cNvSpPr txBox="1"/>
          <p:nvPr/>
        </p:nvSpPr>
        <p:spPr>
          <a:xfrm>
            <a:off x="542925" y="914400"/>
            <a:ext cx="11363325" cy="5016758"/>
          </a:xfrm>
          <a:prstGeom prst="rect">
            <a:avLst/>
          </a:prstGeom>
          <a:noFill/>
        </p:spPr>
        <p:txBody>
          <a:bodyPr wrap="square" rtlCol="0">
            <a:spAutoFit/>
          </a:bodyPr>
          <a:lstStyle/>
          <a:p>
            <a:r>
              <a:rPr lang="en-IE" sz="3200" dirty="0"/>
              <a:t>Page 79  - Task 1</a:t>
            </a:r>
          </a:p>
          <a:p>
            <a:r>
              <a:rPr lang="en-IE" sz="3200" dirty="0"/>
              <a:t>Create a python program to remove items from a list using a loop</a:t>
            </a:r>
          </a:p>
          <a:p>
            <a:endParaRPr lang="en-IE" sz="3200" dirty="0"/>
          </a:p>
          <a:p>
            <a:r>
              <a:rPr lang="en-IE" sz="3200" dirty="0"/>
              <a:t>Page 79  - Task 2</a:t>
            </a:r>
          </a:p>
          <a:p>
            <a:r>
              <a:rPr lang="en-IE" sz="3200" dirty="0"/>
              <a:t>Create a list of 20 numeric items, then:</a:t>
            </a:r>
          </a:p>
          <a:p>
            <a:r>
              <a:rPr lang="en-IE" sz="3200" dirty="0"/>
              <a:t>	- Sort the file in descending order</a:t>
            </a:r>
          </a:p>
          <a:p>
            <a:r>
              <a:rPr lang="en-IE" sz="3200" dirty="0"/>
              <a:t>	- Save it as a .csv file</a:t>
            </a:r>
          </a:p>
          <a:p>
            <a:r>
              <a:rPr lang="en-IE" sz="3200" dirty="0"/>
              <a:t>	-Find the largest and the smallest number in the list (without using max or min function)</a:t>
            </a:r>
          </a:p>
        </p:txBody>
      </p:sp>
    </p:spTree>
    <p:extLst>
      <p:ext uri="{BB962C8B-B14F-4D97-AF65-F5344CB8AC3E}">
        <p14:creationId xmlns:p14="http://schemas.microsoft.com/office/powerpoint/2010/main" val="2573536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666750"/>
          </a:xfrm>
        </p:spPr>
        <p:txBody>
          <a:bodyPr>
            <a:normAutofit fontScale="90000"/>
          </a:bodyPr>
          <a:lstStyle/>
          <a:p>
            <a:r>
              <a:rPr lang="en-IE" dirty="0"/>
              <a:t>Definition of an algorithm</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323850" y="847726"/>
            <a:ext cx="11325225" cy="5829300"/>
          </a:xfrm>
        </p:spPr>
        <p:txBody>
          <a:bodyPr>
            <a:normAutofit/>
          </a:bodyPr>
          <a:lstStyle/>
          <a:p>
            <a:pPr>
              <a:lnSpc>
                <a:spcPct val="150000"/>
              </a:lnSpc>
            </a:pPr>
            <a:r>
              <a:rPr lang="en-IE" sz="3200" dirty="0"/>
              <a:t>An algorithm is a sequence of steps required to solve a problem. An algorithm can be described in different ways:</a:t>
            </a:r>
          </a:p>
          <a:p>
            <a:pPr lvl="1">
              <a:lnSpc>
                <a:spcPct val="150000"/>
              </a:lnSpc>
            </a:pPr>
            <a:r>
              <a:rPr lang="en-IE" sz="2800" dirty="0"/>
              <a:t>Written as a list of steps in </a:t>
            </a:r>
            <a:r>
              <a:rPr lang="en-IE" sz="2800" dirty="0" err="1"/>
              <a:t>english</a:t>
            </a:r>
            <a:endParaRPr lang="en-IE" sz="2800" dirty="0"/>
          </a:p>
          <a:p>
            <a:pPr lvl="1">
              <a:lnSpc>
                <a:spcPct val="150000"/>
              </a:lnSpc>
            </a:pPr>
            <a:r>
              <a:rPr lang="en-IE" sz="2800" dirty="0"/>
              <a:t>Flowchart, to draw each step and show the flow of control</a:t>
            </a:r>
          </a:p>
          <a:p>
            <a:pPr lvl="1">
              <a:lnSpc>
                <a:spcPct val="150000"/>
              </a:lnSpc>
            </a:pPr>
            <a:r>
              <a:rPr lang="en-IE" sz="2800" dirty="0"/>
              <a:t>Pseudocode (a mixture of English of English and </a:t>
            </a:r>
            <a:r>
              <a:rPr lang="en-IE" sz="2800" dirty="0" err="1"/>
              <a:t>and</a:t>
            </a:r>
            <a:r>
              <a:rPr lang="en-IE" sz="2800" dirty="0"/>
              <a:t> programming language)</a:t>
            </a:r>
          </a:p>
          <a:p>
            <a:pPr lvl="1">
              <a:lnSpc>
                <a:spcPct val="150000"/>
              </a:lnSpc>
            </a:pPr>
            <a:r>
              <a:rPr lang="en-IE" sz="2800" dirty="0">
                <a:hlinkClick r:id="rId2"/>
              </a:rPr>
              <a:t>https://www.youtube.com/watch?v=qwd4piEEyR0</a:t>
            </a:r>
            <a:r>
              <a:rPr lang="en-IE" sz="2800" dirty="0"/>
              <a:t> (1.11)</a:t>
            </a:r>
            <a:endParaRPr lang="en-IE" sz="3000" dirty="0"/>
          </a:p>
          <a:p>
            <a:pPr lvl="1">
              <a:lnSpc>
                <a:spcPct val="150000"/>
              </a:lnSpc>
            </a:pPr>
            <a:endParaRPr lang="en-IE" sz="3000" dirty="0"/>
          </a:p>
          <a:p>
            <a:pPr lvl="1">
              <a:lnSpc>
                <a:spcPct val="150000"/>
              </a:lnSpc>
            </a:pPr>
            <a:endParaRPr lang="en-IE" sz="3000" dirty="0"/>
          </a:p>
          <a:p>
            <a:pPr>
              <a:lnSpc>
                <a:spcPct val="150000"/>
              </a:lnSpc>
            </a:pPr>
            <a:endParaRPr lang="en-IE" sz="3200" dirty="0"/>
          </a:p>
        </p:txBody>
      </p:sp>
    </p:spTree>
    <p:extLst>
      <p:ext uri="{BB962C8B-B14F-4D97-AF65-F5344CB8AC3E}">
        <p14:creationId xmlns:p14="http://schemas.microsoft.com/office/powerpoint/2010/main" val="49733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666750"/>
          </a:xfrm>
        </p:spPr>
        <p:txBody>
          <a:bodyPr>
            <a:normAutofit fontScale="90000"/>
          </a:bodyPr>
          <a:lstStyle/>
          <a:p>
            <a:r>
              <a:rPr lang="en-IE" dirty="0"/>
              <a:t>Example of an algorithm</a:t>
            </a:r>
          </a:p>
        </p:txBody>
      </p:sp>
      <p:pic>
        <p:nvPicPr>
          <p:cNvPr id="1026" name="Picture 2" descr="What are computer algorithms? - Quora">
            <a:extLst>
              <a:ext uri="{FF2B5EF4-FFF2-40B4-BE49-F238E27FC236}">
                <a16:creationId xmlns:a16="http://schemas.microsoft.com/office/drawing/2014/main" id="{CE698157-F929-4C25-B762-EFE3B3092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29" y="1539903"/>
            <a:ext cx="5114290" cy="51371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E1FBEA8-0902-47BB-8E66-CE525E56C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682" y="1439139"/>
            <a:ext cx="4109964" cy="52378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80D071-2E18-4146-A0AF-172BED7B8A07}"/>
              </a:ext>
            </a:extLst>
          </p:cNvPr>
          <p:cNvSpPr txBox="1"/>
          <p:nvPr/>
        </p:nvSpPr>
        <p:spPr>
          <a:xfrm>
            <a:off x="240029" y="847725"/>
            <a:ext cx="3902075" cy="461665"/>
          </a:xfrm>
          <a:prstGeom prst="rect">
            <a:avLst/>
          </a:prstGeom>
          <a:noFill/>
        </p:spPr>
        <p:txBody>
          <a:bodyPr wrap="square" rtlCol="0">
            <a:spAutoFit/>
          </a:bodyPr>
          <a:lstStyle/>
          <a:p>
            <a:r>
              <a:rPr lang="en-IE" sz="2400" dirty="0"/>
              <a:t>List of steps in </a:t>
            </a:r>
            <a:r>
              <a:rPr lang="en-IE" sz="2400" dirty="0" err="1"/>
              <a:t>english</a:t>
            </a:r>
            <a:endParaRPr lang="en-IE" sz="2400" dirty="0"/>
          </a:p>
        </p:txBody>
      </p:sp>
      <p:sp>
        <p:nvSpPr>
          <p:cNvPr id="9" name="TextBox 8">
            <a:extLst>
              <a:ext uri="{FF2B5EF4-FFF2-40B4-BE49-F238E27FC236}">
                <a16:creationId xmlns:a16="http://schemas.microsoft.com/office/drawing/2014/main" id="{311910E3-3ED1-4E13-80F1-BA2B9A8745F2}"/>
              </a:ext>
            </a:extLst>
          </p:cNvPr>
          <p:cNvSpPr txBox="1"/>
          <p:nvPr/>
        </p:nvSpPr>
        <p:spPr>
          <a:xfrm>
            <a:off x="6941626" y="886564"/>
            <a:ext cx="3902075" cy="461665"/>
          </a:xfrm>
          <a:prstGeom prst="rect">
            <a:avLst/>
          </a:prstGeom>
          <a:noFill/>
        </p:spPr>
        <p:txBody>
          <a:bodyPr wrap="square" rtlCol="0">
            <a:spAutoFit/>
          </a:bodyPr>
          <a:lstStyle/>
          <a:p>
            <a:r>
              <a:rPr lang="en-IE" sz="2400" dirty="0"/>
              <a:t>Flowchart</a:t>
            </a:r>
          </a:p>
        </p:txBody>
      </p:sp>
    </p:spTree>
    <p:extLst>
      <p:ext uri="{BB962C8B-B14F-4D97-AF65-F5344CB8AC3E}">
        <p14:creationId xmlns:p14="http://schemas.microsoft.com/office/powerpoint/2010/main" val="377734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lstStyle/>
          <a:p>
            <a:r>
              <a:rPr lang="en-IE" dirty="0"/>
              <a:t>Stages of Analytics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200000"/>
              </a:lnSpc>
            </a:pPr>
            <a:r>
              <a:rPr lang="en-IE" sz="2600" dirty="0"/>
              <a:t>Accessing the Data</a:t>
            </a:r>
          </a:p>
          <a:p>
            <a:pPr>
              <a:lnSpc>
                <a:spcPct val="200000"/>
              </a:lnSpc>
            </a:pPr>
            <a:r>
              <a:rPr lang="en-IE" sz="2600" dirty="0"/>
              <a:t>Pre-processing the data</a:t>
            </a:r>
          </a:p>
          <a:p>
            <a:pPr>
              <a:lnSpc>
                <a:spcPct val="200000"/>
              </a:lnSpc>
            </a:pPr>
            <a:r>
              <a:rPr lang="en-IE" sz="2600" dirty="0"/>
              <a:t>Analysis</a:t>
            </a:r>
          </a:p>
          <a:p>
            <a:pPr>
              <a:lnSpc>
                <a:spcPct val="200000"/>
              </a:lnSpc>
            </a:pPr>
            <a:r>
              <a:rPr lang="en-IE" sz="2600" dirty="0"/>
              <a:t>Visualisation</a:t>
            </a:r>
          </a:p>
          <a:p>
            <a:pPr>
              <a:lnSpc>
                <a:spcPct val="200000"/>
              </a:lnSpc>
            </a:pPr>
            <a:endParaRPr lang="en-IE" sz="2600" dirty="0"/>
          </a:p>
        </p:txBody>
      </p:sp>
    </p:spTree>
    <p:extLst>
      <p:ext uri="{BB962C8B-B14F-4D97-AF65-F5344CB8AC3E}">
        <p14:creationId xmlns:p14="http://schemas.microsoft.com/office/powerpoint/2010/main" val="2185832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666750"/>
          </a:xfrm>
        </p:spPr>
        <p:txBody>
          <a:bodyPr>
            <a:normAutofit fontScale="90000"/>
          </a:bodyPr>
          <a:lstStyle/>
          <a:p>
            <a:r>
              <a:rPr lang="en-IE" dirty="0"/>
              <a:t>Example of an algorithm</a:t>
            </a:r>
          </a:p>
        </p:txBody>
      </p:sp>
      <p:pic>
        <p:nvPicPr>
          <p:cNvPr id="4" name="Picture 3">
            <a:extLst>
              <a:ext uri="{FF2B5EF4-FFF2-40B4-BE49-F238E27FC236}">
                <a16:creationId xmlns:a16="http://schemas.microsoft.com/office/drawing/2014/main" id="{7734868C-81E8-4CB2-A10C-05777C6894FA}"/>
              </a:ext>
            </a:extLst>
          </p:cNvPr>
          <p:cNvPicPr>
            <a:picLocks noChangeAspect="1"/>
          </p:cNvPicPr>
          <p:nvPr/>
        </p:nvPicPr>
        <p:blipFill>
          <a:blip r:embed="rId2"/>
          <a:stretch>
            <a:fillRect/>
          </a:stretch>
        </p:blipFill>
        <p:spPr>
          <a:xfrm>
            <a:off x="2571750" y="1390650"/>
            <a:ext cx="6743700" cy="5286375"/>
          </a:xfrm>
          <a:prstGeom prst="rect">
            <a:avLst/>
          </a:prstGeom>
        </p:spPr>
      </p:pic>
      <p:sp>
        <p:nvSpPr>
          <p:cNvPr id="7" name="TextBox 6">
            <a:extLst>
              <a:ext uri="{FF2B5EF4-FFF2-40B4-BE49-F238E27FC236}">
                <a16:creationId xmlns:a16="http://schemas.microsoft.com/office/drawing/2014/main" id="{1660DD8E-2658-4E80-B0CD-C9732E3F99D4}"/>
              </a:ext>
            </a:extLst>
          </p:cNvPr>
          <p:cNvSpPr txBox="1"/>
          <p:nvPr/>
        </p:nvSpPr>
        <p:spPr>
          <a:xfrm>
            <a:off x="1503045" y="847725"/>
            <a:ext cx="9417685" cy="461665"/>
          </a:xfrm>
          <a:prstGeom prst="rect">
            <a:avLst/>
          </a:prstGeom>
          <a:noFill/>
        </p:spPr>
        <p:txBody>
          <a:bodyPr wrap="square" rtlCol="0">
            <a:spAutoFit/>
          </a:bodyPr>
          <a:lstStyle/>
          <a:p>
            <a:r>
              <a:rPr lang="en-IE" sz="2400" dirty="0"/>
              <a:t>Pseudocode – mixture of English and programming language</a:t>
            </a:r>
          </a:p>
        </p:txBody>
      </p:sp>
    </p:spTree>
    <p:extLst>
      <p:ext uri="{BB962C8B-B14F-4D97-AF65-F5344CB8AC3E}">
        <p14:creationId xmlns:p14="http://schemas.microsoft.com/office/powerpoint/2010/main" val="367929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9119" y="0"/>
            <a:ext cx="7105383" cy="666750"/>
          </a:xfrm>
        </p:spPr>
        <p:txBody>
          <a:bodyPr>
            <a:normAutofit fontScale="90000"/>
          </a:bodyPr>
          <a:lstStyle/>
          <a:p>
            <a:r>
              <a:rPr lang="en-IE" dirty="0"/>
              <a:t>Flowchart Symbols</a:t>
            </a:r>
          </a:p>
        </p:txBody>
      </p:sp>
      <p:pic>
        <p:nvPicPr>
          <p:cNvPr id="5" name="Picture 4">
            <a:extLst>
              <a:ext uri="{FF2B5EF4-FFF2-40B4-BE49-F238E27FC236}">
                <a16:creationId xmlns:a16="http://schemas.microsoft.com/office/drawing/2014/main" id="{F71C680D-BEBE-4F89-9C78-E9A3639C4E8F}"/>
              </a:ext>
            </a:extLst>
          </p:cNvPr>
          <p:cNvPicPr>
            <a:picLocks noChangeAspect="1"/>
          </p:cNvPicPr>
          <p:nvPr/>
        </p:nvPicPr>
        <p:blipFill>
          <a:blip r:embed="rId2"/>
          <a:stretch>
            <a:fillRect/>
          </a:stretch>
        </p:blipFill>
        <p:spPr>
          <a:xfrm>
            <a:off x="110808" y="781967"/>
            <a:ext cx="7913694" cy="4999073"/>
          </a:xfrm>
          <a:prstGeom prst="rect">
            <a:avLst/>
          </a:prstGeom>
        </p:spPr>
      </p:pic>
      <p:pic>
        <p:nvPicPr>
          <p:cNvPr id="8" name="Picture 7">
            <a:extLst>
              <a:ext uri="{FF2B5EF4-FFF2-40B4-BE49-F238E27FC236}">
                <a16:creationId xmlns:a16="http://schemas.microsoft.com/office/drawing/2014/main" id="{C7EBA925-3AD6-4B36-9885-6E6F6B9C6ACE}"/>
              </a:ext>
            </a:extLst>
          </p:cNvPr>
          <p:cNvPicPr>
            <a:picLocks noChangeAspect="1"/>
          </p:cNvPicPr>
          <p:nvPr/>
        </p:nvPicPr>
        <p:blipFill>
          <a:blip r:embed="rId3"/>
          <a:stretch>
            <a:fillRect/>
          </a:stretch>
        </p:blipFill>
        <p:spPr>
          <a:xfrm>
            <a:off x="8140034" y="444217"/>
            <a:ext cx="3686206" cy="5969566"/>
          </a:xfrm>
          <a:prstGeom prst="rect">
            <a:avLst/>
          </a:prstGeom>
        </p:spPr>
      </p:pic>
    </p:spTree>
    <p:extLst>
      <p:ext uri="{BB962C8B-B14F-4D97-AF65-F5344CB8AC3E}">
        <p14:creationId xmlns:p14="http://schemas.microsoft.com/office/powerpoint/2010/main" val="44087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643469" y="0"/>
            <a:ext cx="3382638" cy="1370605"/>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Algorithm practice</a:t>
            </a:r>
          </a:p>
        </p:txBody>
      </p:sp>
      <p:sp>
        <p:nvSpPr>
          <p:cNvPr id="3" name="TextBox 2">
            <a:extLst>
              <a:ext uri="{FF2B5EF4-FFF2-40B4-BE49-F238E27FC236}">
                <a16:creationId xmlns:a16="http://schemas.microsoft.com/office/drawing/2014/main" id="{EFC731AC-2248-4F17-BF05-B96055CF7D69}"/>
              </a:ext>
            </a:extLst>
          </p:cNvPr>
          <p:cNvSpPr txBox="1"/>
          <p:nvPr/>
        </p:nvSpPr>
        <p:spPr>
          <a:xfrm>
            <a:off x="207876" y="1107440"/>
            <a:ext cx="4994044" cy="5140960"/>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sensor to detect lead pollution from a mine has been installed in a local river. </a:t>
            </a:r>
          </a:p>
          <a:p>
            <a:pPr defTabSz="457200">
              <a:lnSpc>
                <a:spcPct val="90000"/>
              </a:lnSpc>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Use an algorithm </a:t>
            </a:r>
          </a:p>
          <a:p>
            <a:pPr defTabSz="457200">
              <a:lnSpc>
                <a:spcPct val="90000"/>
              </a:lnSpc>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)step by step in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english</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pPr defTabSz="457200">
              <a:lnSpc>
                <a:spcPct val="90000"/>
              </a:lnSpc>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(ii) flowchart, </a:t>
            </a:r>
          </a:p>
          <a:p>
            <a:pPr defTabSz="457200">
              <a:lnSpc>
                <a:spcPct val="90000"/>
              </a:lnSpc>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 to design a program to read in the pollution level, determine if it exceeds the limit, and if it does, send an alert to the local authority. </a:t>
            </a:r>
          </a:p>
        </p:txBody>
      </p:sp>
      <p:pic>
        <p:nvPicPr>
          <p:cNvPr id="6" name="Picture 5">
            <a:extLst>
              <a:ext uri="{FF2B5EF4-FFF2-40B4-BE49-F238E27FC236}">
                <a16:creationId xmlns:a16="http://schemas.microsoft.com/office/drawing/2014/main" id="{73835C4A-6A97-494D-9A7C-9457EB82CDF1}"/>
              </a:ext>
            </a:extLst>
          </p:cNvPr>
          <p:cNvPicPr>
            <a:picLocks noChangeAspect="1"/>
          </p:cNvPicPr>
          <p:nvPr/>
        </p:nvPicPr>
        <p:blipFill>
          <a:blip r:embed="rId3"/>
          <a:stretch>
            <a:fillRect/>
          </a:stretch>
        </p:blipFill>
        <p:spPr>
          <a:xfrm>
            <a:off x="5508429" y="1209040"/>
            <a:ext cx="6475695" cy="4095876"/>
          </a:xfrm>
          <a:prstGeom prst="rect">
            <a:avLst/>
          </a:prstGeom>
        </p:spPr>
      </p:pic>
    </p:spTree>
    <p:extLst>
      <p:ext uri="{BB962C8B-B14F-4D97-AF65-F5344CB8AC3E}">
        <p14:creationId xmlns:p14="http://schemas.microsoft.com/office/powerpoint/2010/main" val="866064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Stages of Analytics -&gt; Analysis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r>
              <a:rPr lang="en-IE" sz="3200" dirty="0"/>
              <a:t>Python is very popular for analytics because of the speed of writing python code to analyse data.</a:t>
            </a:r>
          </a:p>
          <a:p>
            <a:pPr>
              <a:lnSpc>
                <a:spcPct val="150000"/>
              </a:lnSpc>
            </a:pPr>
            <a:r>
              <a:rPr lang="en-IE" sz="3000" b="1" dirty="0">
                <a:latin typeface="Simplified Arabic Fixed" panose="020B0604020202020204" pitchFamily="49" charset="-78"/>
                <a:cs typeface="Simplified Arabic Fixed" panose="020B0604020202020204" pitchFamily="49" charset="-78"/>
              </a:rPr>
              <a:t>import statistics </a:t>
            </a:r>
            <a:r>
              <a:rPr lang="en-IE" sz="3000" dirty="0">
                <a:effectLst/>
                <a:cs typeface="Simplified Arabic Fixed" panose="020B0604020202020204" pitchFamily="49" charset="-78"/>
              </a:rPr>
              <a:t>has functions for minimum, maximum, mean, median, frequency and mode. </a:t>
            </a:r>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21777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 </a:t>
            </a:r>
            <a:r>
              <a:rPr lang="en-IE" dirty="0" err="1"/>
              <a:t>Minimium</a:t>
            </a:r>
            <a:endParaRPr lang="en-IE" dirty="0"/>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r>
              <a:rPr lang="en-IE" sz="3200" dirty="0" err="1"/>
              <a:t>myList</a:t>
            </a:r>
            <a:r>
              <a:rPr lang="en-IE" sz="3200" dirty="0"/>
              <a:t>=[1, 9, 27, 8, 1, 5, 9]</a:t>
            </a:r>
          </a:p>
          <a:p>
            <a:pPr>
              <a:lnSpc>
                <a:spcPct val="150000"/>
              </a:lnSpc>
            </a:pPr>
            <a:r>
              <a:rPr lang="en-IE" sz="3200" dirty="0" err="1"/>
              <a:t>Minimium</a:t>
            </a:r>
            <a:r>
              <a:rPr lang="en-IE" sz="3200" dirty="0"/>
              <a:t> =&gt; The smallest value on the list</a:t>
            </a:r>
          </a:p>
          <a:p>
            <a:pPr lvl="1">
              <a:lnSpc>
                <a:spcPct val="150000"/>
              </a:lnSpc>
            </a:pPr>
            <a:r>
              <a:rPr lang="en-IE" sz="2800" dirty="0"/>
              <a:t>Sort the list in ascending order: [1, 1, 5, 8, 9, 9, 27]</a:t>
            </a:r>
          </a:p>
          <a:p>
            <a:pPr lvl="1">
              <a:lnSpc>
                <a:spcPct val="150000"/>
              </a:lnSpc>
            </a:pPr>
            <a:r>
              <a:rPr lang="en-IE" sz="2800" dirty="0"/>
              <a:t>Extract the first value from the list =&gt; 1</a:t>
            </a:r>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365167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 </a:t>
            </a:r>
            <a:r>
              <a:rPr lang="en-IE" dirty="0" err="1"/>
              <a:t>Maximium</a:t>
            </a:r>
            <a:endParaRPr lang="en-IE" dirty="0"/>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r>
              <a:rPr lang="en-IE" sz="3200" dirty="0" err="1"/>
              <a:t>myList</a:t>
            </a:r>
            <a:r>
              <a:rPr lang="en-IE" sz="3200" dirty="0"/>
              <a:t>=[1, 9, 27, 8, 1, 5, 9]</a:t>
            </a:r>
          </a:p>
          <a:p>
            <a:pPr>
              <a:lnSpc>
                <a:spcPct val="150000"/>
              </a:lnSpc>
            </a:pPr>
            <a:r>
              <a:rPr lang="en-IE" sz="3200" dirty="0"/>
              <a:t>Maximum =&gt; The greatest value on the list</a:t>
            </a:r>
          </a:p>
          <a:p>
            <a:pPr lvl="1">
              <a:lnSpc>
                <a:spcPct val="150000"/>
              </a:lnSpc>
            </a:pPr>
            <a:r>
              <a:rPr lang="en-IE" sz="2800" dirty="0"/>
              <a:t>Sort the list in ascending order: [1, 1, 5, 8, 9, 9, 27]</a:t>
            </a:r>
          </a:p>
          <a:p>
            <a:pPr lvl="1">
              <a:lnSpc>
                <a:spcPct val="150000"/>
              </a:lnSpc>
            </a:pPr>
            <a:r>
              <a:rPr lang="en-IE" sz="2800" dirty="0"/>
              <a:t>Extract the last value in the list =&gt; 27</a:t>
            </a:r>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1417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9119" y="0"/>
            <a:ext cx="7105383" cy="666750"/>
          </a:xfrm>
        </p:spPr>
        <p:txBody>
          <a:bodyPr>
            <a:normAutofit fontScale="90000"/>
          </a:bodyPr>
          <a:lstStyle/>
          <a:p>
            <a:r>
              <a:rPr lang="en-IE" dirty="0"/>
              <a:t>Flowchart Symbols</a:t>
            </a:r>
          </a:p>
        </p:txBody>
      </p:sp>
      <p:pic>
        <p:nvPicPr>
          <p:cNvPr id="5" name="Picture 4">
            <a:extLst>
              <a:ext uri="{FF2B5EF4-FFF2-40B4-BE49-F238E27FC236}">
                <a16:creationId xmlns:a16="http://schemas.microsoft.com/office/drawing/2014/main" id="{F71C680D-BEBE-4F89-9C78-E9A3639C4E8F}"/>
              </a:ext>
            </a:extLst>
          </p:cNvPr>
          <p:cNvPicPr>
            <a:picLocks noChangeAspect="1"/>
          </p:cNvPicPr>
          <p:nvPr/>
        </p:nvPicPr>
        <p:blipFill>
          <a:blip r:embed="rId2"/>
          <a:stretch>
            <a:fillRect/>
          </a:stretch>
        </p:blipFill>
        <p:spPr>
          <a:xfrm>
            <a:off x="110808" y="781967"/>
            <a:ext cx="7913694" cy="4999073"/>
          </a:xfrm>
          <a:prstGeom prst="rect">
            <a:avLst/>
          </a:prstGeom>
        </p:spPr>
      </p:pic>
      <p:pic>
        <p:nvPicPr>
          <p:cNvPr id="8" name="Picture 7">
            <a:extLst>
              <a:ext uri="{FF2B5EF4-FFF2-40B4-BE49-F238E27FC236}">
                <a16:creationId xmlns:a16="http://schemas.microsoft.com/office/drawing/2014/main" id="{C7EBA925-3AD6-4B36-9885-6E6F6B9C6ACE}"/>
              </a:ext>
            </a:extLst>
          </p:cNvPr>
          <p:cNvPicPr>
            <a:picLocks noChangeAspect="1"/>
          </p:cNvPicPr>
          <p:nvPr/>
        </p:nvPicPr>
        <p:blipFill>
          <a:blip r:embed="rId3"/>
          <a:stretch>
            <a:fillRect/>
          </a:stretch>
        </p:blipFill>
        <p:spPr>
          <a:xfrm>
            <a:off x="8140034" y="444217"/>
            <a:ext cx="3686206" cy="5969566"/>
          </a:xfrm>
          <a:prstGeom prst="rect">
            <a:avLst/>
          </a:prstGeom>
        </p:spPr>
      </p:pic>
    </p:spTree>
    <p:extLst>
      <p:ext uri="{BB962C8B-B14F-4D97-AF65-F5344CB8AC3E}">
        <p14:creationId xmlns:p14="http://schemas.microsoft.com/office/powerpoint/2010/main" val="639643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185737" y="257175"/>
            <a:ext cx="11820525" cy="1257300"/>
          </a:xfrm>
        </p:spPr>
        <p:txBody>
          <a:bodyPr>
            <a:normAutofit fontScale="90000"/>
          </a:bodyPr>
          <a:lstStyle/>
          <a:p>
            <a:r>
              <a:rPr lang="en-IE" dirty="0"/>
              <a:t>Flowchart for Minimum &amp; Maximum using sort function </a:t>
            </a:r>
          </a:p>
        </p:txBody>
      </p:sp>
      <p:pic>
        <p:nvPicPr>
          <p:cNvPr id="7" name="Picture 6">
            <a:extLst>
              <a:ext uri="{FF2B5EF4-FFF2-40B4-BE49-F238E27FC236}">
                <a16:creationId xmlns:a16="http://schemas.microsoft.com/office/drawing/2014/main" id="{FA90146E-2BD6-4487-9D4F-AAED3D6DABBD}"/>
              </a:ext>
            </a:extLst>
          </p:cNvPr>
          <p:cNvPicPr>
            <a:picLocks noChangeAspect="1"/>
          </p:cNvPicPr>
          <p:nvPr/>
        </p:nvPicPr>
        <p:blipFill>
          <a:blip r:embed="rId2"/>
          <a:stretch>
            <a:fillRect/>
          </a:stretch>
        </p:blipFill>
        <p:spPr>
          <a:xfrm>
            <a:off x="566737" y="1104900"/>
            <a:ext cx="3676650" cy="5495925"/>
          </a:xfrm>
          <a:prstGeom prst="rect">
            <a:avLst/>
          </a:prstGeom>
        </p:spPr>
      </p:pic>
      <p:pic>
        <p:nvPicPr>
          <p:cNvPr id="9" name="Picture 8">
            <a:extLst>
              <a:ext uri="{FF2B5EF4-FFF2-40B4-BE49-F238E27FC236}">
                <a16:creationId xmlns:a16="http://schemas.microsoft.com/office/drawing/2014/main" id="{9ECF1331-A3A5-424B-8684-BE8EFBD8F817}"/>
              </a:ext>
            </a:extLst>
          </p:cNvPr>
          <p:cNvPicPr>
            <a:picLocks noChangeAspect="1"/>
          </p:cNvPicPr>
          <p:nvPr/>
        </p:nvPicPr>
        <p:blipFill>
          <a:blip r:embed="rId3"/>
          <a:stretch>
            <a:fillRect/>
          </a:stretch>
        </p:blipFill>
        <p:spPr>
          <a:xfrm>
            <a:off x="7759700" y="1128712"/>
            <a:ext cx="4133850" cy="5448300"/>
          </a:xfrm>
          <a:prstGeom prst="rect">
            <a:avLst/>
          </a:prstGeom>
        </p:spPr>
      </p:pic>
    </p:spTree>
    <p:extLst>
      <p:ext uri="{BB962C8B-B14F-4D97-AF65-F5344CB8AC3E}">
        <p14:creationId xmlns:p14="http://schemas.microsoft.com/office/powerpoint/2010/main" val="4286089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Minimum and Maximum </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6" name="Picture 5">
            <a:extLst>
              <a:ext uri="{FF2B5EF4-FFF2-40B4-BE49-F238E27FC236}">
                <a16:creationId xmlns:a16="http://schemas.microsoft.com/office/drawing/2014/main" id="{287C273B-E894-4E70-B99A-EB390DE275DD}"/>
              </a:ext>
            </a:extLst>
          </p:cNvPr>
          <p:cNvPicPr>
            <a:picLocks noChangeAspect="1"/>
          </p:cNvPicPr>
          <p:nvPr/>
        </p:nvPicPr>
        <p:blipFill>
          <a:blip r:embed="rId2"/>
          <a:stretch>
            <a:fillRect/>
          </a:stretch>
        </p:blipFill>
        <p:spPr>
          <a:xfrm>
            <a:off x="428624" y="1238250"/>
            <a:ext cx="11262777" cy="3872230"/>
          </a:xfrm>
          <a:prstGeom prst="rect">
            <a:avLst/>
          </a:prstGeom>
        </p:spPr>
      </p:pic>
    </p:spTree>
    <p:extLst>
      <p:ext uri="{BB962C8B-B14F-4D97-AF65-F5344CB8AC3E}">
        <p14:creationId xmlns:p14="http://schemas.microsoft.com/office/powerpoint/2010/main" val="258303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Flowchart for Minimum without using inbuilt functions</a:t>
            </a:r>
          </a:p>
        </p:txBody>
      </p:sp>
      <p:sp>
        <p:nvSpPr>
          <p:cNvPr id="18"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365ADC-48AF-49B7-B390-43844147F5B8}"/>
              </a:ext>
            </a:extLst>
          </p:cNvPr>
          <p:cNvPicPr>
            <a:picLocks noChangeAspect="1"/>
          </p:cNvPicPr>
          <p:nvPr/>
        </p:nvPicPr>
        <p:blipFill>
          <a:blip r:embed="rId3"/>
          <a:stretch>
            <a:fillRect/>
          </a:stretch>
        </p:blipFill>
        <p:spPr>
          <a:xfrm>
            <a:off x="6319520" y="-19573"/>
            <a:ext cx="4216399" cy="6912131"/>
          </a:xfrm>
          <a:prstGeom prst="rect">
            <a:avLst/>
          </a:prstGeom>
        </p:spPr>
      </p:pic>
    </p:spTree>
    <p:extLst>
      <p:ext uri="{BB962C8B-B14F-4D97-AF65-F5344CB8AC3E}">
        <p14:creationId xmlns:p14="http://schemas.microsoft.com/office/powerpoint/2010/main" val="406654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 1 - Accessing the Data</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200000"/>
              </a:lnSpc>
            </a:pPr>
            <a:r>
              <a:rPr lang="en-IE" sz="2800" dirty="0"/>
              <a:t>Data describes the raw data in formats such as a CSV file, a list or data in a database.</a:t>
            </a:r>
          </a:p>
          <a:p>
            <a:pPr>
              <a:lnSpc>
                <a:spcPct val="200000"/>
              </a:lnSpc>
            </a:pPr>
            <a:r>
              <a:rPr lang="en-IE" sz="2800" dirty="0"/>
              <a:t>The Data is normally not in an organised structure so it is impossible to gain any useful information from it</a:t>
            </a:r>
          </a:p>
        </p:txBody>
      </p:sp>
    </p:spTree>
    <p:extLst>
      <p:ext uri="{BB962C8B-B14F-4D97-AF65-F5344CB8AC3E}">
        <p14:creationId xmlns:p14="http://schemas.microsoft.com/office/powerpoint/2010/main" val="1604660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Flowchart for </a:t>
            </a:r>
            <a:r>
              <a:rPr lang="en-US" sz="4200" dirty="0" err="1"/>
              <a:t>Maximium</a:t>
            </a:r>
            <a:r>
              <a:rPr lang="en-US" sz="4200" dirty="0"/>
              <a:t> without using inbuilt functions</a:t>
            </a:r>
          </a:p>
        </p:txBody>
      </p:sp>
      <p:sp>
        <p:nvSpPr>
          <p:cNvPr id="18"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EDDC81-91C2-48ED-9326-CA30FE91ABFB}"/>
              </a:ext>
            </a:extLst>
          </p:cNvPr>
          <p:cNvPicPr>
            <a:picLocks noChangeAspect="1"/>
          </p:cNvPicPr>
          <p:nvPr/>
        </p:nvPicPr>
        <p:blipFill>
          <a:blip r:embed="rId3"/>
          <a:stretch>
            <a:fillRect/>
          </a:stretch>
        </p:blipFill>
        <p:spPr>
          <a:xfrm>
            <a:off x="5885036" y="131543"/>
            <a:ext cx="4681364" cy="6594914"/>
          </a:xfrm>
          <a:prstGeom prst="rect">
            <a:avLst/>
          </a:prstGeom>
        </p:spPr>
      </p:pic>
    </p:spTree>
    <p:extLst>
      <p:ext uri="{BB962C8B-B14F-4D97-AF65-F5344CB8AC3E}">
        <p14:creationId xmlns:p14="http://schemas.microsoft.com/office/powerpoint/2010/main" val="1063669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Minimum and Maximum </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5" name="Picture 4">
            <a:extLst>
              <a:ext uri="{FF2B5EF4-FFF2-40B4-BE49-F238E27FC236}">
                <a16:creationId xmlns:a16="http://schemas.microsoft.com/office/drawing/2014/main" id="{C9C88FF4-FB2A-4590-9682-0FB916AD76E4}"/>
              </a:ext>
            </a:extLst>
          </p:cNvPr>
          <p:cNvPicPr>
            <a:picLocks noChangeAspect="1"/>
          </p:cNvPicPr>
          <p:nvPr/>
        </p:nvPicPr>
        <p:blipFill>
          <a:blip r:embed="rId2"/>
          <a:stretch>
            <a:fillRect/>
          </a:stretch>
        </p:blipFill>
        <p:spPr>
          <a:xfrm>
            <a:off x="0" y="1136412"/>
            <a:ext cx="12192000" cy="4585176"/>
          </a:xfrm>
          <a:prstGeom prst="rect">
            <a:avLst/>
          </a:prstGeom>
        </p:spPr>
      </p:pic>
    </p:spTree>
    <p:extLst>
      <p:ext uri="{BB962C8B-B14F-4D97-AF65-F5344CB8AC3E}">
        <p14:creationId xmlns:p14="http://schemas.microsoft.com/office/powerpoint/2010/main" val="326965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Minimum and Maximum </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8" name="Picture 7">
            <a:extLst>
              <a:ext uri="{FF2B5EF4-FFF2-40B4-BE49-F238E27FC236}">
                <a16:creationId xmlns:a16="http://schemas.microsoft.com/office/drawing/2014/main" id="{F9E45ACD-7A72-480C-BA95-DA4E5F49500B}"/>
              </a:ext>
            </a:extLst>
          </p:cNvPr>
          <p:cNvPicPr>
            <a:picLocks noChangeAspect="1"/>
          </p:cNvPicPr>
          <p:nvPr/>
        </p:nvPicPr>
        <p:blipFill>
          <a:blip r:embed="rId2"/>
          <a:stretch>
            <a:fillRect/>
          </a:stretch>
        </p:blipFill>
        <p:spPr>
          <a:xfrm>
            <a:off x="309279" y="1859280"/>
            <a:ext cx="11685810" cy="3169920"/>
          </a:xfrm>
          <a:prstGeom prst="rect">
            <a:avLst/>
          </a:prstGeom>
        </p:spPr>
      </p:pic>
    </p:spTree>
    <p:extLst>
      <p:ext uri="{BB962C8B-B14F-4D97-AF65-F5344CB8AC3E}">
        <p14:creationId xmlns:p14="http://schemas.microsoft.com/office/powerpoint/2010/main" val="429496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 Mean</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r>
              <a:rPr lang="en-IE" sz="3200" dirty="0" err="1"/>
              <a:t>myList</a:t>
            </a:r>
            <a:r>
              <a:rPr lang="en-IE" sz="3200" dirty="0"/>
              <a:t>=[1, 9, 27, 8, 1, 5, 9]</a:t>
            </a:r>
          </a:p>
          <a:p>
            <a:pPr>
              <a:lnSpc>
                <a:spcPct val="150000"/>
              </a:lnSpc>
            </a:pPr>
            <a:r>
              <a:rPr lang="en-IE" sz="3200" dirty="0"/>
              <a:t>Mean =&gt; The average of the data set</a:t>
            </a:r>
          </a:p>
          <a:p>
            <a:pPr lvl="1">
              <a:lnSpc>
                <a:spcPct val="150000"/>
              </a:lnSpc>
            </a:pPr>
            <a:r>
              <a:rPr lang="en-IE" sz="3000" dirty="0"/>
              <a:t>Get the total =&gt; 1+9+27+8+1+5+9 = 60</a:t>
            </a:r>
          </a:p>
          <a:p>
            <a:pPr lvl="1">
              <a:lnSpc>
                <a:spcPct val="150000"/>
              </a:lnSpc>
            </a:pPr>
            <a:r>
              <a:rPr lang="en-IE" sz="3000" dirty="0"/>
              <a:t>Divide by the number of items in dataset =&gt; 60 / 7 = 8.57</a:t>
            </a:r>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410027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Flowchart for </a:t>
            </a:r>
            <a:r>
              <a:rPr lang="en-US" sz="4200"/>
              <a:t>Mean without </a:t>
            </a:r>
            <a:r>
              <a:rPr lang="en-US" sz="4200" dirty="0"/>
              <a:t>using inbuilt functions</a:t>
            </a:r>
          </a:p>
        </p:txBody>
      </p:sp>
      <p:sp>
        <p:nvSpPr>
          <p:cNvPr id="25" name="Rectangle 2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8CFF84-3D6D-4F23-9DD9-747896217554}"/>
              </a:ext>
            </a:extLst>
          </p:cNvPr>
          <p:cNvPicPr>
            <a:picLocks noChangeAspect="1"/>
          </p:cNvPicPr>
          <p:nvPr/>
        </p:nvPicPr>
        <p:blipFill>
          <a:blip r:embed="rId3"/>
          <a:stretch>
            <a:fillRect/>
          </a:stretch>
        </p:blipFill>
        <p:spPr>
          <a:xfrm>
            <a:off x="5496559" y="-43916"/>
            <a:ext cx="4705207" cy="6901916"/>
          </a:xfrm>
          <a:prstGeom prst="rect">
            <a:avLst/>
          </a:prstGeom>
        </p:spPr>
      </p:pic>
    </p:spTree>
    <p:extLst>
      <p:ext uri="{BB962C8B-B14F-4D97-AF65-F5344CB8AC3E}">
        <p14:creationId xmlns:p14="http://schemas.microsoft.com/office/powerpoint/2010/main" val="327291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Mean Manual Method 1</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6" name="Picture 5">
            <a:extLst>
              <a:ext uri="{FF2B5EF4-FFF2-40B4-BE49-F238E27FC236}">
                <a16:creationId xmlns:a16="http://schemas.microsoft.com/office/drawing/2014/main" id="{E8A8F7CF-3DBB-44E1-BF2C-2DABE0C80432}"/>
              </a:ext>
            </a:extLst>
          </p:cNvPr>
          <p:cNvPicPr>
            <a:picLocks noChangeAspect="1"/>
          </p:cNvPicPr>
          <p:nvPr/>
        </p:nvPicPr>
        <p:blipFill>
          <a:blip r:embed="rId2"/>
          <a:stretch>
            <a:fillRect/>
          </a:stretch>
        </p:blipFill>
        <p:spPr>
          <a:xfrm>
            <a:off x="365759" y="1154984"/>
            <a:ext cx="11250663" cy="4464766"/>
          </a:xfrm>
          <a:prstGeom prst="rect">
            <a:avLst/>
          </a:prstGeom>
        </p:spPr>
      </p:pic>
    </p:spTree>
    <p:extLst>
      <p:ext uri="{BB962C8B-B14F-4D97-AF65-F5344CB8AC3E}">
        <p14:creationId xmlns:p14="http://schemas.microsoft.com/office/powerpoint/2010/main" val="565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Mean Manual Method 2</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5" name="Picture 4">
            <a:extLst>
              <a:ext uri="{FF2B5EF4-FFF2-40B4-BE49-F238E27FC236}">
                <a16:creationId xmlns:a16="http://schemas.microsoft.com/office/drawing/2014/main" id="{6820A72F-8824-468B-AE51-5F67A71A999C}"/>
              </a:ext>
            </a:extLst>
          </p:cNvPr>
          <p:cNvPicPr>
            <a:picLocks noChangeAspect="1"/>
          </p:cNvPicPr>
          <p:nvPr/>
        </p:nvPicPr>
        <p:blipFill>
          <a:blip r:embed="rId2"/>
          <a:stretch>
            <a:fillRect/>
          </a:stretch>
        </p:blipFill>
        <p:spPr>
          <a:xfrm>
            <a:off x="191459" y="1686560"/>
            <a:ext cx="11430370" cy="3373120"/>
          </a:xfrm>
          <a:prstGeom prst="rect">
            <a:avLst/>
          </a:prstGeom>
        </p:spPr>
      </p:pic>
    </p:spTree>
    <p:extLst>
      <p:ext uri="{BB962C8B-B14F-4D97-AF65-F5344CB8AC3E}">
        <p14:creationId xmlns:p14="http://schemas.microsoft.com/office/powerpoint/2010/main" val="15024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-&gt; Mean Manual Method 3</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a:lnSpc>
                <a:spcPct val="150000"/>
              </a:lnSpc>
            </a:pPr>
            <a:endParaRPr lang="en-IE" sz="3200" dirty="0"/>
          </a:p>
        </p:txBody>
      </p:sp>
      <p:pic>
        <p:nvPicPr>
          <p:cNvPr id="6" name="Picture 5">
            <a:extLst>
              <a:ext uri="{FF2B5EF4-FFF2-40B4-BE49-F238E27FC236}">
                <a16:creationId xmlns:a16="http://schemas.microsoft.com/office/drawing/2014/main" id="{E7342B38-530E-4D71-8D34-280C6F17F5ED}"/>
              </a:ext>
            </a:extLst>
          </p:cNvPr>
          <p:cNvPicPr>
            <a:picLocks noChangeAspect="1"/>
          </p:cNvPicPr>
          <p:nvPr/>
        </p:nvPicPr>
        <p:blipFill>
          <a:blip r:embed="rId2"/>
          <a:stretch>
            <a:fillRect/>
          </a:stretch>
        </p:blipFill>
        <p:spPr>
          <a:xfrm>
            <a:off x="427964" y="1438275"/>
            <a:ext cx="11091994" cy="3895725"/>
          </a:xfrm>
          <a:prstGeom prst="rect">
            <a:avLst/>
          </a:prstGeom>
        </p:spPr>
      </p:pic>
    </p:spTree>
    <p:extLst>
      <p:ext uri="{BB962C8B-B14F-4D97-AF65-F5344CB8AC3E}">
        <p14:creationId xmlns:p14="http://schemas.microsoft.com/office/powerpoint/2010/main" val="410396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9050"/>
            <a:ext cx="10353762" cy="1257300"/>
          </a:xfrm>
        </p:spPr>
        <p:txBody>
          <a:bodyPr>
            <a:normAutofit/>
          </a:bodyPr>
          <a:lstStyle/>
          <a:p>
            <a:r>
              <a:rPr lang="en-IE" dirty="0"/>
              <a:t>Analysis - Median</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24443" y="1023937"/>
            <a:ext cx="10353762" cy="5500688"/>
          </a:xfrm>
        </p:spPr>
        <p:txBody>
          <a:bodyPr>
            <a:normAutofit fontScale="92500" lnSpcReduction="20000"/>
          </a:bodyPr>
          <a:lstStyle/>
          <a:p>
            <a:pPr>
              <a:lnSpc>
                <a:spcPct val="150000"/>
              </a:lnSpc>
            </a:pPr>
            <a:r>
              <a:rPr lang="en-IE" sz="3200" dirty="0" err="1"/>
              <a:t>myList</a:t>
            </a:r>
            <a:r>
              <a:rPr lang="en-IE" sz="3200" dirty="0"/>
              <a:t>=[1, 9, 27, 8, 1, 5, 9]</a:t>
            </a:r>
          </a:p>
          <a:p>
            <a:pPr>
              <a:lnSpc>
                <a:spcPct val="150000"/>
              </a:lnSpc>
            </a:pPr>
            <a:r>
              <a:rPr lang="en-IE" sz="3200" dirty="0"/>
              <a:t>Median =&gt; The middle number of the dataset</a:t>
            </a:r>
          </a:p>
          <a:p>
            <a:pPr lvl="1">
              <a:lnSpc>
                <a:spcPct val="150000"/>
              </a:lnSpc>
            </a:pPr>
            <a:r>
              <a:rPr lang="en-IE" sz="2800" dirty="0"/>
              <a:t>Sort the list in ascending order: [1, 1, 5, 8, 9, 9, 27]</a:t>
            </a:r>
          </a:p>
          <a:p>
            <a:pPr lvl="1">
              <a:lnSpc>
                <a:spcPct val="150000"/>
              </a:lnSpc>
            </a:pPr>
            <a:r>
              <a:rPr lang="en-IE" sz="2800" dirty="0"/>
              <a:t>Find the middle number: [1, 1, 5, </a:t>
            </a:r>
            <a:r>
              <a:rPr lang="en-IE" sz="3600" u="sng" dirty="0">
                <a:highlight>
                  <a:srgbClr val="00FF00"/>
                </a:highlight>
              </a:rPr>
              <a:t>8</a:t>
            </a:r>
            <a:r>
              <a:rPr lang="en-IE" sz="2800" dirty="0"/>
              <a:t>, 9, 9, 27]</a:t>
            </a:r>
          </a:p>
          <a:p>
            <a:pPr lvl="1">
              <a:lnSpc>
                <a:spcPct val="150000"/>
              </a:lnSpc>
            </a:pPr>
            <a:r>
              <a:rPr lang="en-US" sz="2800" dirty="0"/>
              <a:t>If you have an even set of numbers, average the middle two to find the median. For example, the median of this set of numbers is 28.5 (28 + 29 / 2).</a:t>
            </a:r>
          </a:p>
          <a:p>
            <a:pPr marL="450000" lvl="1" indent="0">
              <a:lnSpc>
                <a:spcPct val="150000"/>
              </a:lnSpc>
              <a:buNone/>
            </a:pPr>
            <a:r>
              <a:rPr lang="en-US" sz="2800" dirty="0"/>
              <a:t>23, 24, 26, 26, 28, 29, 30, 31, 33, 34</a:t>
            </a:r>
            <a:endParaRPr lang="en-IE" sz="2800" dirty="0"/>
          </a:p>
          <a:p>
            <a:pPr lvl="1">
              <a:lnSpc>
                <a:spcPct val="150000"/>
              </a:lnSpc>
            </a:pPr>
            <a:endParaRPr lang="en-IE" sz="2800" dirty="0"/>
          </a:p>
          <a:p>
            <a:pPr lvl="1">
              <a:lnSpc>
                <a:spcPct val="150000"/>
              </a:lnSpc>
            </a:pPr>
            <a:endParaRPr lang="en-IE" sz="2800" dirty="0"/>
          </a:p>
          <a:p>
            <a:pPr lvl="1">
              <a:lnSpc>
                <a:spcPct val="150000"/>
              </a:lnSpc>
            </a:pPr>
            <a:endParaRPr lang="en-IE" sz="2800" dirty="0"/>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9777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Flowchart for Median without using inbuilt functions</a:t>
            </a:r>
          </a:p>
        </p:txBody>
      </p:sp>
      <p:sp>
        <p:nvSpPr>
          <p:cNvPr id="25" name="Rectangle 2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46C4BD-E55A-479A-B69F-DBEEDE5CB5F2}"/>
              </a:ext>
            </a:extLst>
          </p:cNvPr>
          <p:cNvPicPr>
            <a:picLocks noChangeAspect="1"/>
          </p:cNvPicPr>
          <p:nvPr/>
        </p:nvPicPr>
        <p:blipFill>
          <a:blip r:embed="rId3"/>
          <a:stretch>
            <a:fillRect/>
          </a:stretch>
        </p:blipFill>
        <p:spPr>
          <a:xfrm>
            <a:off x="5010149" y="119062"/>
            <a:ext cx="7031059" cy="6738938"/>
          </a:xfrm>
          <a:prstGeom prst="rect">
            <a:avLst/>
          </a:prstGeom>
        </p:spPr>
      </p:pic>
    </p:spTree>
    <p:extLst>
      <p:ext uri="{BB962C8B-B14F-4D97-AF65-F5344CB8AC3E}">
        <p14:creationId xmlns:p14="http://schemas.microsoft.com/office/powerpoint/2010/main" val="424937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a:t>Stage 1 – A CSV file</a:t>
            </a:r>
            <a:endParaRPr lang="en-IE" dirty="0"/>
          </a:p>
        </p:txBody>
      </p:sp>
      <p:pic>
        <p:nvPicPr>
          <p:cNvPr id="5" name="Content Placeholder 4">
            <a:extLst>
              <a:ext uri="{FF2B5EF4-FFF2-40B4-BE49-F238E27FC236}">
                <a16:creationId xmlns:a16="http://schemas.microsoft.com/office/drawing/2014/main" id="{1DDC06CB-276A-4200-AE1B-90E393C05340}"/>
              </a:ext>
            </a:extLst>
          </p:cNvPr>
          <p:cNvPicPr>
            <a:picLocks noGrp="1" noChangeAspect="1"/>
          </p:cNvPicPr>
          <p:nvPr>
            <p:ph idx="1"/>
          </p:nvPr>
        </p:nvPicPr>
        <p:blipFill>
          <a:blip r:embed="rId2"/>
          <a:stretch>
            <a:fillRect/>
          </a:stretch>
        </p:blipFill>
        <p:spPr>
          <a:xfrm>
            <a:off x="299767" y="1534160"/>
            <a:ext cx="11592465" cy="4907279"/>
          </a:xfrm>
        </p:spPr>
      </p:pic>
    </p:spTree>
    <p:extLst>
      <p:ext uri="{BB962C8B-B14F-4D97-AF65-F5344CB8AC3E}">
        <p14:creationId xmlns:p14="http://schemas.microsoft.com/office/powerpoint/2010/main" val="3889240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Median – Manual method</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endParaRPr lang="en-IE" sz="3000" dirty="0"/>
          </a:p>
          <a:p>
            <a:pPr lvl="1"/>
            <a:endParaRPr lang="en-IE" sz="3000" dirty="0"/>
          </a:p>
          <a:p>
            <a:pPr lvl="1"/>
            <a:endParaRPr lang="en-IE" sz="3000" dirty="0"/>
          </a:p>
          <a:p>
            <a:pPr lvl="1"/>
            <a:endParaRPr lang="en-IE" sz="3000" dirty="0"/>
          </a:p>
          <a:p>
            <a:pPr>
              <a:lnSpc>
                <a:spcPct val="150000"/>
              </a:lnSpc>
            </a:pPr>
            <a:endParaRPr lang="en-IE" sz="3200" dirty="0"/>
          </a:p>
        </p:txBody>
      </p:sp>
      <p:pic>
        <p:nvPicPr>
          <p:cNvPr id="5" name="Picture 4">
            <a:extLst>
              <a:ext uri="{FF2B5EF4-FFF2-40B4-BE49-F238E27FC236}">
                <a16:creationId xmlns:a16="http://schemas.microsoft.com/office/drawing/2014/main" id="{DCD75719-2759-4C1C-9DB9-43DD09451860}"/>
              </a:ext>
            </a:extLst>
          </p:cNvPr>
          <p:cNvPicPr>
            <a:picLocks noChangeAspect="1"/>
          </p:cNvPicPr>
          <p:nvPr/>
        </p:nvPicPr>
        <p:blipFill>
          <a:blip r:embed="rId2"/>
          <a:stretch>
            <a:fillRect/>
          </a:stretch>
        </p:blipFill>
        <p:spPr>
          <a:xfrm>
            <a:off x="0" y="1238250"/>
            <a:ext cx="12192000" cy="4835380"/>
          </a:xfrm>
          <a:prstGeom prst="rect">
            <a:avLst/>
          </a:prstGeom>
        </p:spPr>
      </p:pic>
    </p:spTree>
    <p:extLst>
      <p:ext uri="{BB962C8B-B14F-4D97-AF65-F5344CB8AC3E}">
        <p14:creationId xmlns:p14="http://schemas.microsoft.com/office/powerpoint/2010/main" val="3390123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Median – Statistics Module</a:t>
            </a:r>
          </a:p>
        </p:txBody>
      </p:sp>
      <p:pic>
        <p:nvPicPr>
          <p:cNvPr id="6" name="Picture 5">
            <a:extLst>
              <a:ext uri="{FF2B5EF4-FFF2-40B4-BE49-F238E27FC236}">
                <a16:creationId xmlns:a16="http://schemas.microsoft.com/office/drawing/2014/main" id="{3A9CA533-42A2-49DC-8270-6379D30CD47D}"/>
              </a:ext>
            </a:extLst>
          </p:cNvPr>
          <p:cNvPicPr>
            <a:picLocks noChangeAspect="1"/>
          </p:cNvPicPr>
          <p:nvPr/>
        </p:nvPicPr>
        <p:blipFill>
          <a:blip r:embed="rId2"/>
          <a:stretch>
            <a:fillRect/>
          </a:stretch>
        </p:blipFill>
        <p:spPr>
          <a:xfrm>
            <a:off x="162877" y="1343024"/>
            <a:ext cx="11572757" cy="3310255"/>
          </a:xfrm>
          <a:prstGeom prst="rect">
            <a:avLst/>
          </a:prstGeom>
        </p:spPr>
      </p:pic>
    </p:spTree>
    <p:extLst>
      <p:ext uri="{BB962C8B-B14F-4D97-AF65-F5344CB8AC3E}">
        <p14:creationId xmlns:p14="http://schemas.microsoft.com/office/powerpoint/2010/main" val="468439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 Frequency</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lnSpcReduction="10000"/>
          </a:bodyPr>
          <a:lstStyle/>
          <a:p>
            <a:pPr>
              <a:lnSpc>
                <a:spcPct val="150000"/>
              </a:lnSpc>
            </a:pPr>
            <a:r>
              <a:rPr lang="en-IE" sz="3200" dirty="0" err="1"/>
              <a:t>myList</a:t>
            </a:r>
            <a:r>
              <a:rPr lang="en-IE" sz="3200" dirty="0"/>
              <a:t>=[1, 9, 27, 8, 1, 5, 9]</a:t>
            </a:r>
          </a:p>
          <a:p>
            <a:pPr>
              <a:lnSpc>
                <a:spcPct val="150000"/>
              </a:lnSpc>
            </a:pPr>
            <a:r>
              <a:rPr lang="en-IE" sz="3200" dirty="0"/>
              <a:t>Frequency =&gt; the number of times a data value occurs</a:t>
            </a:r>
          </a:p>
          <a:p>
            <a:pPr lvl="1"/>
            <a:r>
              <a:rPr lang="en-IE" sz="3000" dirty="0"/>
              <a:t>Frequency of 1 = 2</a:t>
            </a:r>
          </a:p>
          <a:p>
            <a:pPr lvl="1"/>
            <a:r>
              <a:rPr lang="en-IE" sz="3000" dirty="0"/>
              <a:t>Frequency of 9 = 2</a:t>
            </a:r>
          </a:p>
          <a:p>
            <a:pPr lvl="1"/>
            <a:r>
              <a:rPr lang="en-IE" sz="3000" dirty="0"/>
              <a:t>Frequency of 27 = 1</a:t>
            </a:r>
          </a:p>
          <a:p>
            <a:pPr lvl="1"/>
            <a:r>
              <a:rPr lang="en-IE" sz="3000" dirty="0"/>
              <a:t>Frequency of 8 =1</a:t>
            </a:r>
          </a:p>
          <a:p>
            <a:pPr lvl="1"/>
            <a:r>
              <a:rPr lang="en-IE" sz="3000" dirty="0"/>
              <a:t>Frequency of 5 = 1</a:t>
            </a:r>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23204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9119" y="-133350"/>
            <a:ext cx="10353762" cy="1257300"/>
          </a:xfrm>
        </p:spPr>
        <p:txBody>
          <a:bodyPr>
            <a:normAutofit/>
          </a:bodyPr>
          <a:lstStyle/>
          <a:p>
            <a:r>
              <a:rPr lang="en-IE" dirty="0"/>
              <a:t>Getting the Frequency</a:t>
            </a:r>
          </a:p>
        </p:txBody>
      </p:sp>
      <p:pic>
        <p:nvPicPr>
          <p:cNvPr id="7" name="Picture 6">
            <a:extLst>
              <a:ext uri="{FF2B5EF4-FFF2-40B4-BE49-F238E27FC236}">
                <a16:creationId xmlns:a16="http://schemas.microsoft.com/office/drawing/2014/main" id="{C9D495B0-E1E3-4E05-AFAE-BB414B46E6CE}"/>
              </a:ext>
            </a:extLst>
          </p:cNvPr>
          <p:cNvPicPr>
            <a:picLocks noChangeAspect="1"/>
          </p:cNvPicPr>
          <p:nvPr/>
        </p:nvPicPr>
        <p:blipFill>
          <a:blip r:embed="rId2"/>
          <a:stretch>
            <a:fillRect/>
          </a:stretch>
        </p:blipFill>
        <p:spPr>
          <a:xfrm>
            <a:off x="0" y="907283"/>
            <a:ext cx="12192000" cy="5448563"/>
          </a:xfrm>
          <a:prstGeom prst="rect">
            <a:avLst/>
          </a:prstGeom>
        </p:spPr>
      </p:pic>
    </p:spTree>
    <p:extLst>
      <p:ext uri="{BB962C8B-B14F-4D97-AF65-F5344CB8AC3E}">
        <p14:creationId xmlns:p14="http://schemas.microsoft.com/office/powerpoint/2010/main" val="1967869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Analysis - Mode</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238250"/>
            <a:ext cx="10353762" cy="4810125"/>
          </a:xfrm>
        </p:spPr>
        <p:txBody>
          <a:bodyPr>
            <a:normAutofit/>
          </a:bodyPr>
          <a:lstStyle/>
          <a:p>
            <a:pPr>
              <a:lnSpc>
                <a:spcPct val="150000"/>
              </a:lnSpc>
            </a:pPr>
            <a:r>
              <a:rPr lang="en-IE" sz="3200" dirty="0" err="1"/>
              <a:t>myList</a:t>
            </a:r>
            <a:r>
              <a:rPr lang="en-IE" sz="3200" dirty="0"/>
              <a:t>=[1, 9, 27, 8, 1, 5, 9,1]</a:t>
            </a:r>
          </a:p>
          <a:p>
            <a:pPr>
              <a:lnSpc>
                <a:spcPct val="150000"/>
              </a:lnSpc>
            </a:pPr>
            <a:r>
              <a:rPr lang="en-IE" sz="3200" dirty="0"/>
              <a:t>Mode =&gt; The value that appears the most in the dataset. (the value with the greatest frequency)</a:t>
            </a:r>
          </a:p>
          <a:p>
            <a:pPr lvl="1">
              <a:lnSpc>
                <a:spcPct val="150000"/>
              </a:lnSpc>
            </a:pPr>
            <a:r>
              <a:rPr lang="en-IE" sz="3000" dirty="0"/>
              <a:t>Sort the list into ascending order: [1,1,1,5,8,9,9,27]</a:t>
            </a:r>
          </a:p>
          <a:p>
            <a:pPr lvl="1">
              <a:lnSpc>
                <a:spcPct val="150000"/>
              </a:lnSpc>
            </a:pPr>
            <a:r>
              <a:rPr lang="en-IE" sz="3000" dirty="0"/>
              <a:t>The Mode is 1.</a:t>
            </a:r>
          </a:p>
          <a:p>
            <a:pPr>
              <a:lnSpc>
                <a:spcPct val="150000"/>
              </a:lnSpc>
            </a:pPr>
            <a:endParaRPr lang="en-IE" sz="3000" dirty="0"/>
          </a:p>
          <a:p>
            <a:pPr lvl="1"/>
            <a:endParaRPr lang="en-IE" sz="3000" dirty="0"/>
          </a:p>
          <a:p>
            <a:pPr lvl="1"/>
            <a:endParaRPr lang="en-IE" sz="3000" dirty="0"/>
          </a:p>
          <a:p>
            <a:pPr lvl="1"/>
            <a:endParaRPr lang="en-IE" sz="3000" dirty="0"/>
          </a:p>
          <a:p>
            <a:pPr>
              <a:lnSpc>
                <a:spcPct val="150000"/>
              </a:lnSpc>
            </a:pPr>
            <a:endParaRPr lang="en-IE" sz="3200" dirty="0"/>
          </a:p>
        </p:txBody>
      </p:sp>
    </p:spTree>
    <p:extLst>
      <p:ext uri="{BB962C8B-B14F-4D97-AF65-F5344CB8AC3E}">
        <p14:creationId xmlns:p14="http://schemas.microsoft.com/office/powerpoint/2010/main" val="33414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578515" y="811530"/>
            <a:ext cx="10353762" cy="4810125"/>
          </a:xfrm>
        </p:spPr>
        <p:txBody>
          <a:bodyPr>
            <a:normAutofit/>
          </a:bodyPr>
          <a:lstStyle/>
          <a:p>
            <a:pPr>
              <a:lnSpc>
                <a:spcPct val="150000"/>
              </a:lnSpc>
            </a:pPr>
            <a:r>
              <a:rPr lang="en-IE" sz="3000" dirty="0"/>
              <a:t>First get the frequency of each item on the list (code on previous slide)</a:t>
            </a:r>
          </a:p>
          <a:p>
            <a:pPr lvl="1"/>
            <a:endParaRPr lang="en-IE" sz="3000" dirty="0"/>
          </a:p>
          <a:p>
            <a:pPr lvl="1"/>
            <a:endParaRPr lang="en-IE" sz="3000" dirty="0"/>
          </a:p>
          <a:p>
            <a:pPr lvl="1"/>
            <a:endParaRPr lang="en-IE" sz="3000" dirty="0"/>
          </a:p>
          <a:p>
            <a:pPr>
              <a:lnSpc>
                <a:spcPct val="150000"/>
              </a:lnSpc>
            </a:pPr>
            <a:endParaRPr lang="en-IE" sz="3200" dirty="0"/>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Getting the Mode – Manual method</a:t>
            </a:r>
          </a:p>
        </p:txBody>
      </p:sp>
      <p:pic>
        <p:nvPicPr>
          <p:cNvPr id="8" name="Picture 7">
            <a:extLst>
              <a:ext uri="{FF2B5EF4-FFF2-40B4-BE49-F238E27FC236}">
                <a16:creationId xmlns:a16="http://schemas.microsoft.com/office/drawing/2014/main" id="{8C74B639-064B-4A91-9650-2B1D64238A39}"/>
              </a:ext>
            </a:extLst>
          </p:cNvPr>
          <p:cNvPicPr>
            <a:picLocks noChangeAspect="1"/>
          </p:cNvPicPr>
          <p:nvPr/>
        </p:nvPicPr>
        <p:blipFill>
          <a:blip r:embed="rId2"/>
          <a:stretch>
            <a:fillRect/>
          </a:stretch>
        </p:blipFill>
        <p:spPr>
          <a:xfrm>
            <a:off x="460375" y="2257425"/>
            <a:ext cx="9239250" cy="3438525"/>
          </a:xfrm>
          <a:prstGeom prst="rect">
            <a:avLst/>
          </a:prstGeom>
        </p:spPr>
      </p:pic>
    </p:spTree>
    <p:extLst>
      <p:ext uri="{BB962C8B-B14F-4D97-AF65-F5344CB8AC3E}">
        <p14:creationId xmlns:p14="http://schemas.microsoft.com/office/powerpoint/2010/main" val="3483643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Getting the Mode – Statistics Module</a:t>
            </a:r>
          </a:p>
        </p:txBody>
      </p:sp>
      <p:pic>
        <p:nvPicPr>
          <p:cNvPr id="7" name="Picture 6">
            <a:extLst>
              <a:ext uri="{FF2B5EF4-FFF2-40B4-BE49-F238E27FC236}">
                <a16:creationId xmlns:a16="http://schemas.microsoft.com/office/drawing/2014/main" id="{331C3DF7-DADD-4BC5-8738-960137A1938A}"/>
              </a:ext>
            </a:extLst>
          </p:cNvPr>
          <p:cNvPicPr>
            <a:picLocks noChangeAspect="1"/>
          </p:cNvPicPr>
          <p:nvPr/>
        </p:nvPicPr>
        <p:blipFill>
          <a:blip r:embed="rId2"/>
          <a:stretch>
            <a:fillRect/>
          </a:stretch>
        </p:blipFill>
        <p:spPr>
          <a:xfrm>
            <a:off x="0" y="1371462"/>
            <a:ext cx="13319036" cy="2519818"/>
          </a:xfrm>
          <a:prstGeom prst="rect">
            <a:avLst/>
          </a:prstGeom>
        </p:spPr>
      </p:pic>
    </p:spTree>
    <p:extLst>
      <p:ext uri="{BB962C8B-B14F-4D97-AF65-F5344CB8AC3E}">
        <p14:creationId xmlns:p14="http://schemas.microsoft.com/office/powerpoint/2010/main" val="3530044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Stages of Analytics -&gt; Visualisation</a:t>
            </a:r>
          </a:p>
        </p:txBody>
      </p:sp>
      <p:sp>
        <p:nvSpPr>
          <p:cNvPr id="2" name="TextBox 1">
            <a:extLst>
              <a:ext uri="{FF2B5EF4-FFF2-40B4-BE49-F238E27FC236}">
                <a16:creationId xmlns:a16="http://schemas.microsoft.com/office/drawing/2014/main" id="{1927ACD4-9414-44FE-88B3-1D46ED0EEED6}"/>
              </a:ext>
            </a:extLst>
          </p:cNvPr>
          <p:cNvSpPr txBox="1"/>
          <p:nvPr/>
        </p:nvSpPr>
        <p:spPr>
          <a:xfrm>
            <a:off x="400049" y="1123315"/>
            <a:ext cx="11096625" cy="38783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E" sz="3200" dirty="0"/>
              <a:t>Visualisation helps us to understand the data</a:t>
            </a:r>
          </a:p>
          <a:p>
            <a:pPr marL="285750" indent="-285750">
              <a:lnSpc>
                <a:spcPct val="200000"/>
              </a:lnSpc>
              <a:buFont typeface="Arial" panose="020B0604020202020204" pitchFamily="34" charset="0"/>
              <a:buChar char="•"/>
            </a:pPr>
            <a:r>
              <a:rPr lang="en-IE" sz="3200" dirty="0"/>
              <a:t>Visualisation is the visual representation of the data using graphs and charts.</a:t>
            </a:r>
          </a:p>
          <a:p>
            <a:pPr marL="285750" indent="-285750">
              <a:lnSpc>
                <a:spcPct val="200000"/>
              </a:lnSpc>
              <a:buFont typeface="Arial" panose="020B0604020202020204" pitchFamily="34" charset="0"/>
              <a:buChar char="•"/>
            </a:pPr>
            <a:r>
              <a:rPr lang="en-IE" sz="3200" dirty="0"/>
              <a:t>We will use the module matplotlib </a:t>
            </a:r>
          </a:p>
        </p:txBody>
      </p:sp>
    </p:spTree>
    <p:extLst>
      <p:ext uri="{BB962C8B-B14F-4D97-AF65-F5344CB8AC3E}">
        <p14:creationId xmlns:p14="http://schemas.microsoft.com/office/powerpoint/2010/main" val="3011981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Stages of Analytics -&gt; Visualisation</a:t>
            </a:r>
          </a:p>
        </p:txBody>
      </p:sp>
      <p:pic>
        <p:nvPicPr>
          <p:cNvPr id="3" name="Picture 2">
            <a:extLst>
              <a:ext uri="{FF2B5EF4-FFF2-40B4-BE49-F238E27FC236}">
                <a16:creationId xmlns:a16="http://schemas.microsoft.com/office/drawing/2014/main" id="{DF58E66D-8C9E-4339-AC24-91BC7A267785}"/>
              </a:ext>
            </a:extLst>
          </p:cNvPr>
          <p:cNvPicPr>
            <a:picLocks noChangeAspect="1"/>
          </p:cNvPicPr>
          <p:nvPr/>
        </p:nvPicPr>
        <p:blipFill>
          <a:blip r:embed="rId2"/>
          <a:stretch>
            <a:fillRect/>
          </a:stretch>
        </p:blipFill>
        <p:spPr>
          <a:xfrm>
            <a:off x="219307" y="3297962"/>
            <a:ext cx="11559858" cy="3275558"/>
          </a:xfrm>
          <a:prstGeom prst="rect">
            <a:avLst/>
          </a:prstGeom>
        </p:spPr>
      </p:pic>
      <p:sp>
        <p:nvSpPr>
          <p:cNvPr id="2" name="TextBox 1">
            <a:extLst>
              <a:ext uri="{FF2B5EF4-FFF2-40B4-BE49-F238E27FC236}">
                <a16:creationId xmlns:a16="http://schemas.microsoft.com/office/drawing/2014/main" id="{E82C4A5A-622A-4C11-844A-F51801053835}"/>
              </a:ext>
            </a:extLst>
          </p:cNvPr>
          <p:cNvSpPr txBox="1"/>
          <p:nvPr/>
        </p:nvSpPr>
        <p:spPr>
          <a:xfrm>
            <a:off x="335280" y="883920"/>
            <a:ext cx="11125200" cy="278178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E" sz="2800" dirty="0"/>
              <a:t>The import uses </a:t>
            </a:r>
            <a:r>
              <a:rPr lang="en-IE" sz="3200" b="1" dirty="0" err="1">
                <a:latin typeface="Arial Nova" panose="020B0504020202020204" pitchFamily="34" charset="0"/>
              </a:rPr>
              <a:t>pyplot</a:t>
            </a:r>
            <a:r>
              <a:rPr lang="en-IE" sz="2800" dirty="0"/>
              <a:t> from the </a:t>
            </a:r>
            <a:r>
              <a:rPr lang="en-IE" sz="3200" b="1" dirty="0"/>
              <a:t>matplotlib</a:t>
            </a:r>
            <a:r>
              <a:rPr lang="en-IE" sz="2800" dirty="0"/>
              <a:t> module. This is used for to create simple graphs/charts.</a:t>
            </a:r>
          </a:p>
          <a:p>
            <a:pPr marL="457200" indent="-457200">
              <a:lnSpc>
                <a:spcPct val="150000"/>
              </a:lnSpc>
              <a:buFont typeface="Arial" panose="020B0604020202020204" pitchFamily="34" charset="0"/>
              <a:buChar char="•"/>
            </a:pPr>
            <a:r>
              <a:rPr lang="en-IE" sz="3200" b="1" dirty="0" err="1"/>
              <a:t>matplotlib.pyplot</a:t>
            </a:r>
            <a:r>
              <a:rPr lang="en-IE" sz="3200" b="1" dirty="0"/>
              <a:t> </a:t>
            </a:r>
            <a:r>
              <a:rPr lang="en-IE" sz="2800" dirty="0"/>
              <a:t>is assigned the shorter name </a:t>
            </a:r>
            <a:r>
              <a:rPr lang="en-IE" sz="3200" b="1" dirty="0" err="1"/>
              <a:t>plt</a:t>
            </a:r>
            <a:endParaRPr lang="en-IE" sz="2800" b="1" dirty="0"/>
          </a:p>
          <a:p>
            <a:pPr marL="457200" indent="-457200">
              <a:lnSpc>
                <a:spcPct val="150000"/>
              </a:lnSpc>
              <a:buFont typeface="Arial" panose="020B0604020202020204" pitchFamily="34" charset="0"/>
              <a:buChar char="•"/>
            </a:pPr>
            <a:endParaRPr lang="en-IE" sz="2800" dirty="0"/>
          </a:p>
        </p:txBody>
      </p:sp>
    </p:spTree>
    <p:extLst>
      <p:ext uri="{BB962C8B-B14F-4D97-AF65-F5344CB8AC3E}">
        <p14:creationId xmlns:p14="http://schemas.microsoft.com/office/powerpoint/2010/main" val="2289002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Stages of Analytics -&gt; Visualisation</a:t>
            </a:r>
          </a:p>
        </p:txBody>
      </p:sp>
      <p:sp>
        <p:nvSpPr>
          <p:cNvPr id="2" name="TextBox 1">
            <a:extLst>
              <a:ext uri="{FF2B5EF4-FFF2-40B4-BE49-F238E27FC236}">
                <a16:creationId xmlns:a16="http://schemas.microsoft.com/office/drawing/2014/main" id="{E82C4A5A-622A-4C11-844A-F51801053835}"/>
              </a:ext>
            </a:extLst>
          </p:cNvPr>
          <p:cNvSpPr txBox="1"/>
          <p:nvPr/>
        </p:nvSpPr>
        <p:spPr>
          <a:xfrm>
            <a:off x="305288" y="1610898"/>
            <a:ext cx="11125200" cy="4266809"/>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IE" sz="2800" dirty="0"/>
              <a:t>In this example </a:t>
            </a:r>
            <a:r>
              <a:rPr lang="en-IE" sz="2800" dirty="0" err="1"/>
              <a:t>plt.plot</a:t>
            </a:r>
            <a:r>
              <a:rPr lang="en-IE" sz="2800" dirty="0"/>
              <a:t> takes in 1 list as an argument, </a:t>
            </a:r>
            <a:r>
              <a:rPr lang="en-IE" sz="2800" dirty="0" err="1"/>
              <a:t>myList</a:t>
            </a:r>
            <a:r>
              <a:rPr lang="en-IE" sz="2800" dirty="0"/>
              <a:t>. </a:t>
            </a:r>
          </a:p>
          <a:p>
            <a:pPr marL="457200" indent="-457200">
              <a:lnSpc>
                <a:spcPct val="200000"/>
              </a:lnSpc>
              <a:buFont typeface="Arial" panose="020B0604020202020204" pitchFamily="34" charset="0"/>
              <a:buChar char="•"/>
            </a:pPr>
            <a:r>
              <a:rPr lang="en-IE" sz="2800" dirty="0"/>
              <a:t>It can take in more than one list. </a:t>
            </a:r>
            <a:r>
              <a:rPr lang="en-IE" sz="2800" dirty="0" err="1"/>
              <a:t>e.g</a:t>
            </a:r>
            <a:r>
              <a:rPr lang="en-IE" sz="2800" dirty="0"/>
              <a:t>  </a:t>
            </a:r>
            <a:r>
              <a:rPr lang="en-IE" sz="2800" b="1" dirty="0" err="1">
                <a:highlight>
                  <a:srgbClr val="C0C0C0"/>
                </a:highlight>
              </a:rPr>
              <a:t>plt.plot</a:t>
            </a:r>
            <a:r>
              <a:rPr lang="en-IE" sz="2800" b="1" dirty="0">
                <a:highlight>
                  <a:srgbClr val="C0C0C0"/>
                </a:highlight>
              </a:rPr>
              <a:t>(</a:t>
            </a:r>
            <a:r>
              <a:rPr lang="en-IE" sz="2800" b="1" dirty="0" err="1">
                <a:highlight>
                  <a:srgbClr val="C0C0C0"/>
                </a:highlight>
              </a:rPr>
              <a:t>names,numBS</a:t>
            </a:r>
            <a:r>
              <a:rPr lang="en-IE" sz="2800" b="1" dirty="0">
                <a:highlight>
                  <a:srgbClr val="C0C0C0"/>
                </a:highlight>
              </a:rPr>
              <a:t>)</a:t>
            </a:r>
          </a:p>
          <a:p>
            <a:pPr marL="457200" indent="-457200">
              <a:lnSpc>
                <a:spcPct val="200000"/>
              </a:lnSpc>
              <a:buFont typeface="Arial" panose="020B0604020202020204" pitchFamily="34" charset="0"/>
              <a:buChar char="•"/>
            </a:pPr>
            <a:r>
              <a:rPr lang="en-IE" sz="2800" dirty="0"/>
              <a:t>The </a:t>
            </a:r>
            <a:r>
              <a:rPr lang="en-IE" sz="2800" b="1" dirty="0">
                <a:highlight>
                  <a:srgbClr val="C0C0C0"/>
                </a:highlight>
              </a:rPr>
              <a:t>.plot()</a:t>
            </a:r>
            <a:r>
              <a:rPr lang="en-IE" sz="2800" dirty="0"/>
              <a:t> uses the values in </a:t>
            </a:r>
            <a:r>
              <a:rPr lang="en-IE" sz="2800" dirty="0" err="1"/>
              <a:t>myList</a:t>
            </a:r>
            <a:r>
              <a:rPr lang="en-IE" sz="2800" dirty="0"/>
              <a:t> as the y-axis values.</a:t>
            </a:r>
          </a:p>
          <a:p>
            <a:pPr marL="457200" indent="-457200">
              <a:lnSpc>
                <a:spcPct val="200000"/>
              </a:lnSpc>
              <a:buFont typeface="Arial" panose="020B0604020202020204" pitchFamily="34" charset="0"/>
              <a:buChar char="•"/>
            </a:pPr>
            <a:r>
              <a:rPr lang="en-IE" sz="2800" dirty="0"/>
              <a:t>In this example, there are no x-axis values, the </a:t>
            </a:r>
            <a:r>
              <a:rPr lang="en-IE" sz="2800" b="1" dirty="0" err="1"/>
              <a:t>pyplot</a:t>
            </a:r>
            <a:r>
              <a:rPr lang="en-IE" sz="2800" dirty="0"/>
              <a:t> interface uses the list index number 0,1,2,3 ….etc as the x values</a:t>
            </a:r>
          </a:p>
        </p:txBody>
      </p:sp>
      <p:pic>
        <p:nvPicPr>
          <p:cNvPr id="6" name="Picture 5">
            <a:extLst>
              <a:ext uri="{FF2B5EF4-FFF2-40B4-BE49-F238E27FC236}">
                <a16:creationId xmlns:a16="http://schemas.microsoft.com/office/drawing/2014/main" id="{70301238-8D09-4677-869E-2BF212AD5D63}"/>
              </a:ext>
            </a:extLst>
          </p:cNvPr>
          <p:cNvPicPr>
            <a:picLocks noChangeAspect="1"/>
          </p:cNvPicPr>
          <p:nvPr/>
        </p:nvPicPr>
        <p:blipFill>
          <a:blip r:embed="rId2"/>
          <a:stretch>
            <a:fillRect/>
          </a:stretch>
        </p:blipFill>
        <p:spPr>
          <a:xfrm>
            <a:off x="720872" y="1039398"/>
            <a:ext cx="3409950" cy="571500"/>
          </a:xfrm>
          <a:prstGeom prst="rect">
            <a:avLst/>
          </a:prstGeom>
        </p:spPr>
      </p:pic>
    </p:spTree>
    <p:extLst>
      <p:ext uri="{BB962C8B-B14F-4D97-AF65-F5344CB8AC3E}">
        <p14:creationId xmlns:p14="http://schemas.microsoft.com/office/powerpoint/2010/main" val="316970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 2 - Pre-processing the data</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619250"/>
            <a:ext cx="10353762" cy="4810125"/>
          </a:xfrm>
        </p:spPr>
        <p:txBody>
          <a:bodyPr>
            <a:normAutofit/>
          </a:bodyPr>
          <a:lstStyle/>
          <a:p>
            <a:pPr>
              <a:lnSpc>
                <a:spcPct val="200000"/>
              </a:lnSpc>
            </a:pPr>
            <a:r>
              <a:rPr lang="en-IE" sz="2800" dirty="0"/>
              <a:t>This stage involves converting the data into a form that is suitable for further analysis.</a:t>
            </a:r>
          </a:p>
          <a:p>
            <a:pPr>
              <a:lnSpc>
                <a:spcPct val="150000"/>
              </a:lnSpc>
            </a:pPr>
            <a:r>
              <a:rPr lang="en-IE" sz="2800" dirty="0"/>
              <a:t>Techniques include:</a:t>
            </a:r>
          </a:p>
          <a:p>
            <a:pPr lvl="1">
              <a:lnSpc>
                <a:spcPct val="150000"/>
              </a:lnSpc>
            </a:pPr>
            <a:r>
              <a:rPr lang="en-IE" sz="2600" dirty="0"/>
              <a:t>Checking for outliers and missing data</a:t>
            </a:r>
          </a:p>
          <a:p>
            <a:pPr lvl="1">
              <a:lnSpc>
                <a:spcPct val="150000"/>
              </a:lnSpc>
            </a:pPr>
            <a:r>
              <a:rPr lang="en-IE" sz="2600" dirty="0"/>
              <a:t>Sorting data</a:t>
            </a:r>
          </a:p>
          <a:p>
            <a:pPr lvl="1">
              <a:lnSpc>
                <a:spcPct val="150000"/>
              </a:lnSpc>
            </a:pPr>
            <a:endParaRPr lang="en-IE" sz="2600" dirty="0"/>
          </a:p>
        </p:txBody>
      </p:sp>
    </p:spTree>
    <p:extLst>
      <p:ext uri="{BB962C8B-B14F-4D97-AF65-F5344CB8AC3E}">
        <p14:creationId xmlns:p14="http://schemas.microsoft.com/office/powerpoint/2010/main" val="888098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861791" y="835383"/>
            <a:ext cx="3382832" cy="3499549"/>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a:t>Stages of Analytics -&gt; Simple Plot with no Labels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E9A92D-7650-4110-9625-668E33AC3BD6}"/>
              </a:ext>
            </a:extLst>
          </p:cNvPr>
          <p:cNvPicPr>
            <a:picLocks noChangeAspect="1"/>
          </p:cNvPicPr>
          <p:nvPr/>
        </p:nvPicPr>
        <p:blipFill>
          <a:blip r:embed="rId3"/>
          <a:stretch>
            <a:fillRect/>
          </a:stretch>
        </p:blipFill>
        <p:spPr>
          <a:xfrm>
            <a:off x="4925467" y="1275310"/>
            <a:ext cx="6996736" cy="4862731"/>
          </a:xfrm>
          <a:prstGeom prst="rect">
            <a:avLst/>
          </a:prstGeom>
        </p:spPr>
      </p:pic>
    </p:spTree>
    <p:extLst>
      <p:ext uri="{BB962C8B-B14F-4D97-AF65-F5344CB8AC3E}">
        <p14:creationId xmlns:p14="http://schemas.microsoft.com/office/powerpoint/2010/main" val="1099402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Labelling the graph</a:t>
            </a:r>
          </a:p>
        </p:txBody>
      </p:sp>
      <p:pic>
        <p:nvPicPr>
          <p:cNvPr id="5" name="Picture 4">
            <a:extLst>
              <a:ext uri="{FF2B5EF4-FFF2-40B4-BE49-F238E27FC236}">
                <a16:creationId xmlns:a16="http://schemas.microsoft.com/office/drawing/2014/main" id="{5E65D090-8D9B-4212-821C-05C6F2703F7F}"/>
              </a:ext>
            </a:extLst>
          </p:cNvPr>
          <p:cNvPicPr>
            <a:picLocks noChangeAspect="1"/>
          </p:cNvPicPr>
          <p:nvPr/>
        </p:nvPicPr>
        <p:blipFill>
          <a:blip r:embed="rId2"/>
          <a:stretch>
            <a:fillRect/>
          </a:stretch>
        </p:blipFill>
        <p:spPr>
          <a:xfrm>
            <a:off x="101917" y="1016000"/>
            <a:ext cx="11760531" cy="4429760"/>
          </a:xfrm>
          <a:prstGeom prst="rect">
            <a:avLst/>
          </a:prstGeom>
        </p:spPr>
      </p:pic>
    </p:spTree>
    <p:extLst>
      <p:ext uri="{BB962C8B-B14F-4D97-AF65-F5344CB8AC3E}">
        <p14:creationId xmlns:p14="http://schemas.microsoft.com/office/powerpoint/2010/main" val="1661708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861791" y="835383"/>
            <a:ext cx="3382832" cy="3499549"/>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dirty="0" err="1"/>
              <a:t>Visualisation</a:t>
            </a:r>
            <a:r>
              <a:rPr lang="en-US" sz="4200" dirty="0"/>
              <a:t> – Simple Plot with Labels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F05385-D35F-4320-9D58-5C1747AF36FF}"/>
              </a:ext>
            </a:extLst>
          </p:cNvPr>
          <p:cNvPicPr>
            <a:picLocks noChangeAspect="1"/>
          </p:cNvPicPr>
          <p:nvPr/>
        </p:nvPicPr>
        <p:blipFill>
          <a:blip r:embed="rId3"/>
          <a:stretch>
            <a:fillRect/>
          </a:stretch>
        </p:blipFill>
        <p:spPr>
          <a:xfrm>
            <a:off x="4830235" y="1190092"/>
            <a:ext cx="6691748" cy="4834787"/>
          </a:xfrm>
          <a:prstGeom prst="rect">
            <a:avLst/>
          </a:prstGeom>
        </p:spPr>
      </p:pic>
    </p:spTree>
    <p:extLst>
      <p:ext uri="{BB962C8B-B14F-4D97-AF65-F5344CB8AC3E}">
        <p14:creationId xmlns:p14="http://schemas.microsoft.com/office/powerpoint/2010/main" val="33352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Options</a:t>
            </a:r>
          </a:p>
        </p:txBody>
      </p:sp>
      <p:sp>
        <p:nvSpPr>
          <p:cNvPr id="6" name="TextBox 5">
            <a:extLst>
              <a:ext uri="{FF2B5EF4-FFF2-40B4-BE49-F238E27FC236}">
                <a16:creationId xmlns:a16="http://schemas.microsoft.com/office/drawing/2014/main" id="{FD6037CB-127C-4861-86C9-0EC6CF6A3AC4}"/>
              </a:ext>
            </a:extLst>
          </p:cNvPr>
          <p:cNvSpPr txBox="1"/>
          <p:nvPr/>
        </p:nvSpPr>
        <p:spPr>
          <a:xfrm>
            <a:off x="731520" y="1123315"/>
            <a:ext cx="10840720" cy="254326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IE" sz="2800" dirty="0"/>
              <a:t>Sometime a line is not suitable for what you want to display.</a:t>
            </a:r>
          </a:p>
          <a:p>
            <a:pPr marL="285750" indent="-285750">
              <a:lnSpc>
                <a:spcPct val="200000"/>
              </a:lnSpc>
              <a:buFont typeface="Wingdings" panose="05000000000000000000" pitchFamily="2" charset="2"/>
              <a:buChar char="Ø"/>
            </a:pPr>
            <a:r>
              <a:rPr lang="en-IE" sz="2800" dirty="0"/>
              <a:t>A line between point suggests the data is linked in some way</a:t>
            </a:r>
          </a:p>
          <a:p>
            <a:pPr marL="285750" indent="-285750">
              <a:lnSpc>
                <a:spcPct val="200000"/>
              </a:lnSpc>
              <a:buFont typeface="Wingdings" panose="05000000000000000000" pitchFamily="2" charset="2"/>
              <a:buChar char="Ø"/>
            </a:pPr>
            <a:r>
              <a:rPr lang="en-IE" sz="2800" dirty="0"/>
              <a:t>The following code plots the points without any connecting lines</a:t>
            </a:r>
          </a:p>
        </p:txBody>
      </p:sp>
      <p:pic>
        <p:nvPicPr>
          <p:cNvPr id="8" name="Picture 7">
            <a:extLst>
              <a:ext uri="{FF2B5EF4-FFF2-40B4-BE49-F238E27FC236}">
                <a16:creationId xmlns:a16="http://schemas.microsoft.com/office/drawing/2014/main" id="{A43EB670-BD6D-4BDD-BD71-CE9526503F1D}"/>
              </a:ext>
            </a:extLst>
          </p:cNvPr>
          <p:cNvPicPr>
            <a:picLocks noChangeAspect="1"/>
          </p:cNvPicPr>
          <p:nvPr/>
        </p:nvPicPr>
        <p:blipFill>
          <a:blip r:embed="rId2"/>
          <a:stretch>
            <a:fillRect/>
          </a:stretch>
        </p:blipFill>
        <p:spPr>
          <a:xfrm>
            <a:off x="913795" y="4339609"/>
            <a:ext cx="5133975" cy="676275"/>
          </a:xfrm>
          <a:prstGeom prst="rect">
            <a:avLst/>
          </a:prstGeom>
        </p:spPr>
      </p:pic>
    </p:spTree>
    <p:extLst>
      <p:ext uri="{BB962C8B-B14F-4D97-AF65-F5344CB8AC3E}">
        <p14:creationId xmlns:p14="http://schemas.microsoft.com/office/powerpoint/2010/main" val="2897542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Options</a:t>
            </a:r>
          </a:p>
        </p:txBody>
      </p:sp>
      <p:pic>
        <p:nvPicPr>
          <p:cNvPr id="8" name="Picture 7">
            <a:extLst>
              <a:ext uri="{FF2B5EF4-FFF2-40B4-BE49-F238E27FC236}">
                <a16:creationId xmlns:a16="http://schemas.microsoft.com/office/drawing/2014/main" id="{A43EB670-BD6D-4BDD-BD71-CE9526503F1D}"/>
              </a:ext>
            </a:extLst>
          </p:cNvPr>
          <p:cNvPicPr>
            <a:picLocks noChangeAspect="1"/>
          </p:cNvPicPr>
          <p:nvPr/>
        </p:nvPicPr>
        <p:blipFill>
          <a:blip r:embed="rId2"/>
          <a:stretch>
            <a:fillRect/>
          </a:stretch>
        </p:blipFill>
        <p:spPr>
          <a:xfrm>
            <a:off x="0" y="3090862"/>
            <a:ext cx="5133975" cy="676275"/>
          </a:xfrm>
          <a:prstGeom prst="rect">
            <a:avLst/>
          </a:prstGeom>
        </p:spPr>
      </p:pic>
      <p:pic>
        <p:nvPicPr>
          <p:cNvPr id="3" name="Picture 2">
            <a:extLst>
              <a:ext uri="{FF2B5EF4-FFF2-40B4-BE49-F238E27FC236}">
                <a16:creationId xmlns:a16="http://schemas.microsoft.com/office/drawing/2014/main" id="{6C6942F4-1E52-4A0E-AFEF-6572D5D34792}"/>
              </a:ext>
            </a:extLst>
          </p:cNvPr>
          <p:cNvPicPr>
            <a:picLocks noChangeAspect="1"/>
          </p:cNvPicPr>
          <p:nvPr/>
        </p:nvPicPr>
        <p:blipFill>
          <a:blip r:embed="rId3"/>
          <a:stretch>
            <a:fillRect/>
          </a:stretch>
        </p:blipFill>
        <p:spPr>
          <a:xfrm>
            <a:off x="4966687" y="934720"/>
            <a:ext cx="7144033" cy="5213416"/>
          </a:xfrm>
          <a:prstGeom prst="rect">
            <a:avLst/>
          </a:prstGeom>
        </p:spPr>
      </p:pic>
    </p:spTree>
    <p:extLst>
      <p:ext uri="{BB962C8B-B14F-4D97-AF65-F5344CB8AC3E}">
        <p14:creationId xmlns:p14="http://schemas.microsoft.com/office/powerpoint/2010/main" val="261496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3795" y="-13398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Options</a:t>
            </a:r>
          </a:p>
        </p:txBody>
      </p:sp>
      <p:pic>
        <p:nvPicPr>
          <p:cNvPr id="3" name="Picture 2">
            <a:extLst>
              <a:ext uri="{FF2B5EF4-FFF2-40B4-BE49-F238E27FC236}">
                <a16:creationId xmlns:a16="http://schemas.microsoft.com/office/drawing/2014/main" id="{7CD77D14-430D-44E0-8778-686534000EBD}"/>
              </a:ext>
            </a:extLst>
          </p:cNvPr>
          <p:cNvPicPr>
            <a:picLocks noChangeAspect="1"/>
          </p:cNvPicPr>
          <p:nvPr/>
        </p:nvPicPr>
        <p:blipFill>
          <a:blip r:embed="rId2"/>
          <a:stretch>
            <a:fillRect/>
          </a:stretch>
        </p:blipFill>
        <p:spPr>
          <a:xfrm>
            <a:off x="4070824" y="1154141"/>
            <a:ext cx="7806216" cy="5151618"/>
          </a:xfrm>
          <a:prstGeom prst="rect">
            <a:avLst/>
          </a:prstGeom>
        </p:spPr>
      </p:pic>
      <p:sp>
        <p:nvSpPr>
          <p:cNvPr id="2" name="TextBox 1">
            <a:extLst>
              <a:ext uri="{FF2B5EF4-FFF2-40B4-BE49-F238E27FC236}">
                <a16:creationId xmlns:a16="http://schemas.microsoft.com/office/drawing/2014/main" id="{34B1C968-8C0B-4C81-9A0D-B2FB3F9D9D95}"/>
              </a:ext>
            </a:extLst>
          </p:cNvPr>
          <p:cNvSpPr txBox="1"/>
          <p:nvPr/>
        </p:nvSpPr>
        <p:spPr>
          <a:xfrm>
            <a:off x="571500" y="1123315"/>
            <a:ext cx="3371850" cy="5182444"/>
          </a:xfrm>
          <a:prstGeom prst="rect">
            <a:avLst/>
          </a:prstGeom>
          <a:noFill/>
        </p:spPr>
        <p:txBody>
          <a:bodyPr wrap="square" rtlCol="0">
            <a:spAutoFit/>
          </a:bodyPr>
          <a:lstStyle/>
          <a:p>
            <a:pPr>
              <a:lnSpc>
                <a:spcPct val="150000"/>
              </a:lnSpc>
            </a:pPr>
            <a:r>
              <a:rPr lang="en-IE" sz="2800" dirty="0"/>
              <a:t>The line style consists of two or three characters. The first represents the colour and the second/third indicates the point style</a:t>
            </a:r>
          </a:p>
        </p:txBody>
      </p:sp>
    </p:spTree>
    <p:extLst>
      <p:ext uri="{BB962C8B-B14F-4D97-AF65-F5344CB8AC3E}">
        <p14:creationId xmlns:p14="http://schemas.microsoft.com/office/powerpoint/2010/main" val="3734320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9119" y="158148"/>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Working with the X and Y axis</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3972560" cy="51824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E" sz="2800" dirty="0"/>
              <a:t>If no x-axis labels are supplied by the coder, </a:t>
            </a:r>
            <a:r>
              <a:rPr lang="en-IE" sz="2800" dirty="0" err="1">
                <a:latin typeface="Simplified Arabic Fixed" panose="02070309020205020404" pitchFamily="49" charset="-78"/>
                <a:cs typeface="Simplified Arabic Fixed" panose="02070309020205020404" pitchFamily="49" charset="-78"/>
              </a:rPr>
              <a:t>pyplot</a:t>
            </a:r>
            <a:r>
              <a:rPr lang="en-IE" sz="2800" dirty="0"/>
              <a:t> uses the index of the list for the x-axis values. How could we get the students’ names on the graph? </a:t>
            </a:r>
          </a:p>
        </p:txBody>
      </p:sp>
      <p:pic>
        <p:nvPicPr>
          <p:cNvPr id="3" name="Picture 2">
            <a:extLst>
              <a:ext uri="{FF2B5EF4-FFF2-40B4-BE49-F238E27FC236}">
                <a16:creationId xmlns:a16="http://schemas.microsoft.com/office/drawing/2014/main" id="{3B5B5FAC-B050-4F95-B41B-0112F4CD3E41}"/>
              </a:ext>
            </a:extLst>
          </p:cNvPr>
          <p:cNvPicPr>
            <a:picLocks noChangeAspect="1"/>
          </p:cNvPicPr>
          <p:nvPr/>
        </p:nvPicPr>
        <p:blipFill>
          <a:blip r:embed="rId2"/>
          <a:stretch>
            <a:fillRect/>
          </a:stretch>
        </p:blipFill>
        <p:spPr>
          <a:xfrm>
            <a:off x="5396865" y="1415448"/>
            <a:ext cx="6504387" cy="3959192"/>
          </a:xfrm>
          <a:prstGeom prst="rect">
            <a:avLst/>
          </a:prstGeom>
        </p:spPr>
      </p:pic>
    </p:spTree>
    <p:extLst>
      <p:ext uri="{BB962C8B-B14F-4D97-AF65-F5344CB8AC3E}">
        <p14:creationId xmlns:p14="http://schemas.microsoft.com/office/powerpoint/2010/main" val="463669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757" y="-156368"/>
            <a:ext cx="11976418"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sz="4400" dirty="0"/>
              <a:t>Visualisation – Working with the X and Y axis</a:t>
            </a:r>
          </a:p>
        </p:txBody>
      </p:sp>
      <p:sp>
        <p:nvSpPr>
          <p:cNvPr id="6" name="TextBox 5">
            <a:extLst>
              <a:ext uri="{FF2B5EF4-FFF2-40B4-BE49-F238E27FC236}">
                <a16:creationId xmlns:a16="http://schemas.microsoft.com/office/drawing/2014/main" id="{FD6037CB-127C-4861-86C9-0EC6CF6A3AC4}"/>
              </a:ext>
            </a:extLst>
          </p:cNvPr>
          <p:cNvSpPr txBox="1"/>
          <p:nvPr/>
        </p:nvSpPr>
        <p:spPr>
          <a:xfrm>
            <a:off x="659606" y="78679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3" name="Picture 2">
            <a:extLst>
              <a:ext uri="{FF2B5EF4-FFF2-40B4-BE49-F238E27FC236}">
                <a16:creationId xmlns:a16="http://schemas.microsoft.com/office/drawing/2014/main" id="{86B59239-9EA9-493E-9257-640A95926B49}"/>
              </a:ext>
            </a:extLst>
          </p:cNvPr>
          <p:cNvPicPr>
            <a:picLocks noChangeAspect="1"/>
          </p:cNvPicPr>
          <p:nvPr/>
        </p:nvPicPr>
        <p:blipFill>
          <a:blip r:embed="rId2"/>
          <a:stretch>
            <a:fillRect/>
          </a:stretch>
        </p:blipFill>
        <p:spPr>
          <a:xfrm>
            <a:off x="91757" y="2388093"/>
            <a:ext cx="10220325" cy="3990975"/>
          </a:xfrm>
          <a:prstGeom prst="rect">
            <a:avLst/>
          </a:prstGeom>
        </p:spPr>
      </p:pic>
      <p:sp>
        <p:nvSpPr>
          <p:cNvPr id="8" name="TextBox 7">
            <a:extLst>
              <a:ext uri="{FF2B5EF4-FFF2-40B4-BE49-F238E27FC236}">
                <a16:creationId xmlns:a16="http://schemas.microsoft.com/office/drawing/2014/main" id="{AFD52D8A-26EC-40A4-85C2-0882ADCE09AB}"/>
              </a:ext>
            </a:extLst>
          </p:cNvPr>
          <p:cNvSpPr txBox="1"/>
          <p:nvPr/>
        </p:nvSpPr>
        <p:spPr>
          <a:xfrm>
            <a:off x="314325" y="1042097"/>
            <a:ext cx="11363325" cy="954107"/>
          </a:xfrm>
          <a:prstGeom prst="rect">
            <a:avLst/>
          </a:prstGeom>
          <a:noFill/>
        </p:spPr>
        <p:txBody>
          <a:bodyPr wrap="square" rtlCol="0">
            <a:spAutoFit/>
          </a:bodyPr>
          <a:lstStyle/>
          <a:p>
            <a:pPr marL="285750" indent="-285750">
              <a:buFont typeface="Arial" panose="020B0604020202020204" pitchFamily="34" charset="0"/>
              <a:buChar char="•"/>
            </a:pPr>
            <a:r>
              <a:rPr lang="en-IE" sz="2800" dirty="0"/>
              <a:t>To get the names of students onto the graph, use another list`. In this example called names</a:t>
            </a:r>
          </a:p>
        </p:txBody>
      </p:sp>
    </p:spTree>
    <p:extLst>
      <p:ext uri="{BB962C8B-B14F-4D97-AF65-F5344CB8AC3E}">
        <p14:creationId xmlns:p14="http://schemas.microsoft.com/office/powerpoint/2010/main" val="502356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91757" y="-156368"/>
            <a:ext cx="11976418"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sz="4400" dirty="0"/>
              <a:t>Visualisation – Working with the X and Y axis</a:t>
            </a:r>
          </a:p>
        </p:txBody>
      </p:sp>
      <p:sp>
        <p:nvSpPr>
          <p:cNvPr id="6" name="TextBox 5">
            <a:extLst>
              <a:ext uri="{FF2B5EF4-FFF2-40B4-BE49-F238E27FC236}">
                <a16:creationId xmlns:a16="http://schemas.microsoft.com/office/drawing/2014/main" id="{FD6037CB-127C-4861-86C9-0EC6CF6A3AC4}"/>
              </a:ext>
            </a:extLst>
          </p:cNvPr>
          <p:cNvSpPr txBox="1"/>
          <p:nvPr/>
        </p:nvSpPr>
        <p:spPr>
          <a:xfrm>
            <a:off x="764381" y="2072673"/>
            <a:ext cx="10840720" cy="38897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E" sz="2800" dirty="0"/>
              <a:t>The first argument in .plot() is the list </a:t>
            </a:r>
            <a:r>
              <a:rPr lang="en-IE" sz="2800" b="1" u="sng" dirty="0"/>
              <a:t>names</a:t>
            </a:r>
            <a:r>
              <a:rPr lang="en-IE" sz="2800" dirty="0"/>
              <a:t>. This represents the x-axis labels.</a:t>
            </a:r>
          </a:p>
          <a:p>
            <a:pPr marL="285750" indent="-285750">
              <a:lnSpc>
                <a:spcPct val="150000"/>
              </a:lnSpc>
              <a:buFont typeface="Wingdings" panose="05000000000000000000" pitchFamily="2" charset="2"/>
              <a:buChar char="Ø"/>
            </a:pPr>
            <a:r>
              <a:rPr lang="en-IE" sz="2800" dirty="0"/>
              <a:t>The second argument in .plot() is the list </a:t>
            </a:r>
            <a:r>
              <a:rPr lang="en-IE" sz="2800" b="1" u="sng" dirty="0" err="1"/>
              <a:t>numBS</a:t>
            </a:r>
            <a:r>
              <a:rPr lang="en-IE" sz="2800" dirty="0"/>
              <a:t>. This represents the y-axis values.</a:t>
            </a:r>
          </a:p>
          <a:p>
            <a:pPr marL="285750" indent="-285750">
              <a:lnSpc>
                <a:spcPct val="150000"/>
              </a:lnSpc>
              <a:buFont typeface="Wingdings" panose="05000000000000000000" pitchFamily="2" charset="2"/>
              <a:buChar char="Ø"/>
            </a:pPr>
            <a:endParaRPr lang="en-IE" sz="2800" dirty="0"/>
          </a:p>
          <a:p>
            <a:pPr marL="285750" indent="-285750">
              <a:lnSpc>
                <a:spcPct val="150000"/>
              </a:lnSpc>
              <a:buFont typeface="Wingdings" panose="05000000000000000000" pitchFamily="2" charset="2"/>
              <a:buChar char="Ø"/>
            </a:pPr>
            <a:endParaRPr lang="en-IE" sz="2800" dirty="0"/>
          </a:p>
        </p:txBody>
      </p:sp>
      <p:pic>
        <p:nvPicPr>
          <p:cNvPr id="5" name="Picture 4">
            <a:extLst>
              <a:ext uri="{FF2B5EF4-FFF2-40B4-BE49-F238E27FC236}">
                <a16:creationId xmlns:a16="http://schemas.microsoft.com/office/drawing/2014/main" id="{A54E1186-8594-444A-B6FA-22149465CD3C}"/>
              </a:ext>
            </a:extLst>
          </p:cNvPr>
          <p:cNvPicPr>
            <a:picLocks noChangeAspect="1"/>
          </p:cNvPicPr>
          <p:nvPr/>
        </p:nvPicPr>
        <p:blipFill>
          <a:blip r:embed="rId2"/>
          <a:stretch>
            <a:fillRect/>
          </a:stretch>
        </p:blipFill>
        <p:spPr>
          <a:xfrm>
            <a:off x="764381" y="1177227"/>
            <a:ext cx="5500000" cy="489648"/>
          </a:xfrm>
          <a:prstGeom prst="rect">
            <a:avLst/>
          </a:prstGeom>
        </p:spPr>
      </p:pic>
    </p:spTree>
    <p:extLst>
      <p:ext uri="{BB962C8B-B14F-4D97-AF65-F5344CB8AC3E}">
        <p14:creationId xmlns:p14="http://schemas.microsoft.com/office/powerpoint/2010/main" val="3430398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476250" y="835383"/>
            <a:ext cx="3768373" cy="4012842"/>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dirty="0" err="1"/>
              <a:t>Visualisation</a:t>
            </a:r>
            <a:r>
              <a:rPr lang="en-US" sz="4200" dirty="0"/>
              <a:t> – names used as x-axis labels</a:t>
            </a:r>
          </a:p>
          <a:p>
            <a:pPr algn="l">
              <a:spcAft>
                <a:spcPts val="600"/>
              </a:spcAft>
            </a:pPr>
            <a:r>
              <a:rPr lang="en-US" sz="4200" dirty="0" err="1"/>
              <a:t>numBS</a:t>
            </a:r>
            <a:r>
              <a:rPr lang="en-US" sz="4200" dirty="0"/>
              <a:t> is y-axis values</a:t>
            </a:r>
          </a:p>
        </p:txBody>
      </p:sp>
      <p:sp>
        <p:nvSpPr>
          <p:cNvPr id="9" name="Rectangle 1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B07B31-9D4E-42F4-B06C-59F2FEE152B0}"/>
              </a:ext>
            </a:extLst>
          </p:cNvPr>
          <p:cNvPicPr>
            <a:picLocks noChangeAspect="1"/>
          </p:cNvPicPr>
          <p:nvPr/>
        </p:nvPicPr>
        <p:blipFill>
          <a:blip r:embed="rId3"/>
          <a:stretch>
            <a:fillRect/>
          </a:stretch>
        </p:blipFill>
        <p:spPr>
          <a:xfrm>
            <a:off x="5324315" y="787244"/>
            <a:ext cx="6197668" cy="5283511"/>
          </a:xfrm>
          <a:prstGeom prst="rect">
            <a:avLst/>
          </a:prstGeom>
        </p:spPr>
      </p:pic>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7" name="Picture 6">
            <a:extLst>
              <a:ext uri="{FF2B5EF4-FFF2-40B4-BE49-F238E27FC236}">
                <a16:creationId xmlns:a16="http://schemas.microsoft.com/office/drawing/2014/main" id="{F9FABF88-BEA8-424D-A36D-4A9E88B7EBFB}"/>
              </a:ext>
            </a:extLst>
          </p:cNvPr>
          <p:cNvPicPr>
            <a:picLocks noChangeAspect="1"/>
          </p:cNvPicPr>
          <p:nvPr/>
        </p:nvPicPr>
        <p:blipFill>
          <a:blip r:embed="rId4"/>
          <a:stretch>
            <a:fillRect/>
          </a:stretch>
        </p:blipFill>
        <p:spPr>
          <a:xfrm>
            <a:off x="135731" y="148798"/>
            <a:ext cx="5500000" cy="489648"/>
          </a:xfrm>
          <a:prstGeom prst="rect">
            <a:avLst/>
          </a:prstGeom>
        </p:spPr>
      </p:pic>
    </p:spTree>
    <p:extLst>
      <p:ext uri="{BB962C8B-B14F-4D97-AF65-F5344CB8AC3E}">
        <p14:creationId xmlns:p14="http://schemas.microsoft.com/office/powerpoint/2010/main" val="351897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 2 – Outliers and missing data</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619250"/>
            <a:ext cx="10353762" cy="4810125"/>
          </a:xfrm>
        </p:spPr>
        <p:txBody>
          <a:bodyPr>
            <a:normAutofit/>
          </a:bodyPr>
          <a:lstStyle/>
          <a:p>
            <a:pPr lvl="1">
              <a:lnSpc>
                <a:spcPct val="150000"/>
              </a:lnSpc>
            </a:pPr>
            <a:r>
              <a:rPr lang="en-IE" sz="2600" dirty="0"/>
              <a:t>An outlier is a data point that differs significantly from other data points. Must decide either to keep them or remove them from the data set.</a:t>
            </a:r>
          </a:p>
          <a:p>
            <a:pPr lvl="1">
              <a:lnSpc>
                <a:spcPct val="150000"/>
              </a:lnSpc>
            </a:pPr>
            <a:r>
              <a:rPr lang="en-IE" sz="2600" dirty="0"/>
              <a:t>Missing data can cause problems and have a significant effect on the conclusion drawn from the data. Missing data points can be removed from the data set during pre-processing</a:t>
            </a:r>
          </a:p>
        </p:txBody>
      </p:sp>
    </p:spTree>
    <p:extLst>
      <p:ext uri="{BB962C8B-B14F-4D97-AF65-F5344CB8AC3E}">
        <p14:creationId xmlns:p14="http://schemas.microsoft.com/office/powerpoint/2010/main" val="3484137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F7B3-F10E-4B44-85A4-F1BC4DCF0712}"/>
              </a:ext>
            </a:extLst>
          </p:cNvPr>
          <p:cNvSpPr>
            <a:spLocks noGrp="1"/>
          </p:cNvSpPr>
          <p:nvPr>
            <p:ph type="title"/>
          </p:nvPr>
        </p:nvSpPr>
        <p:spPr>
          <a:xfrm>
            <a:off x="809020" y="-209550"/>
            <a:ext cx="10353762" cy="1257300"/>
          </a:xfrm>
        </p:spPr>
        <p:txBody>
          <a:bodyPr/>
          <a:lstStyle/>
          <a:p>
            <a:r>
              <a:rPr lang="en-IE" dirty="0"/>
              <a:t>Tasks </a:t>
            </a:r>
            <a:r>
              <a:rPr lang="en-IE" dirty="0" err="1"/>
              <a:t>Pg</a:t>
            </a:r>
            <a:r>
              <a:rPr lang="en-IE" dirty="0"/>
              <a:t> 88</a:t>
            </a:r>
          </a:p>
        </p:txBody>
      </p:sp>
      <p:sp>
        <p:nvSpPr>
          <p:cNvPr id="3" name="Content Placeholder 2">
            <a:extLst>
              <a:ext uri="{FF2B5EF4-FFF2-40B4-BE49-F238E27FC236}">
                <a16:creationId xmlns:a16="http://schemas.microsoft.com/office/drawing/2014/main" id="{CFBA274F-D51A-4994-AF01-B029FAFC23A6}"/>
              </a:ext>
            </a:extLst>
          </p:cNvPr>
          <p:cNvSpPr>
            <a:spLocks noGrp="1"/>
          </p:cNvSpPr>
          <p:nvPr>
            <p:ph idx="1"/>
          </p:nvPr>
        </p:nvSpPr>
        <p:spPr>
          <a:xfrm>
            <a:off x="366712" y="752475"/>
            <a:ext cx="11458575" cy="5753099"/>
          </a:xfrm>
        </p:spPr>
        <p:txBody>
          <a:bodyPr>
            <a:normAutofit/>
          </a:bodyPr>
          <a:lstStyle/>
          <a:p>
            <a:r>
              <a:rPr lang="en-IE" sz="2400" dirty="0"/>
              <a:t>Task 1 -&gt; Create a list of 20 numerical values, then:</a:t>
            </a:r>
          </a:p>
          <a:p>
            <a:pPr lvl="1"/>
            <a:r>
              <a:rPr lang="en-IE" sz="2400" dirty="0"/>
              <a:t>Create a plot</a:t>
            </a:r>
          </a:p>
          <a:p>
            <a:pPr lvl="1"/>
            <a:r>
              <a:rPr lang="en-IE" sz="2400" dirty="0"/>
              <a:t>Add a y-axis label</a:t>
            </a:r>
          </a:p>
          <a:p>
            <a:pPr lvl="1"/>
            <a:r>
              <a:rPr lang="en-IE" sz="2400" dirty="0"/>
              <a:t>Add a title</a:t>
            </a:r>
          </a:p>
          <a:p>
            <a:pPr lvl="1"/>
            <a:r>
              <a:rPr lang="en-IE" sz="2400" dirty="0"/>
              <a:t>Show the plot</a:t>
            </a:r>
          </a:p>
          <a:p>
            <a:pPr lvl="1"/>
            <a:r>
              <a:rPr lang="en-IE" sz="2400" dirty="0"/>
              <a:t>Save the plot image</a:t>
            </a:r>
          </a:p>
          <a:p>
            <a:r>
              <a:rPr lang="en-IE" sz="2400" dirty="0"/>
              <a:t>Task 3 -&gt; Create a python program with 2 lists, one containing the names of 6 students and the other containing the heights of the 6 students in meters.</a:t>
            </a:r>
          </a:p>
          <a:p>
            <a:pPr lvl="1"/>
            <a:r>
              <a:rPr lang="en-IE" sz="2400" dirty="0"/>
              <a:t>Create a plot with red dots (not the default blue line) with the heights on the y-axis and the names on the x-axis. Add a title and show the plot.</a:t>
            </a:r>
          </a:p>
          <a:p>
            <a:r>
              <a:rPr lang="en-IE" sz="2400" dirty="0"/>
              <a:t>Task 4 -&gt; Repeat the above but create a </a:t>
            </a:r>
            <a:r>
              <a:rPr lang="en-IE" sz="2400" dirty="0" err="1"/>
              <a:t>barchart</a:t>
            </a:r>
            <a:endParaRPr lang="en-IE" sz="2400" dirty="0"/>
          </a:p>
        </p:txBody>
      </p:sp>
    </p:spTree>
    <p:extLst>
      <p:ext uri="{BB962C8B-B14F-4D97-AF65-F5344CB8AC3E}">
        <p14:creationId xmlns:p14="http://schemas.microsoft.com/office/powerpoint/2010/main" val="1768950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842919" y="-156812"/>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a:t>
            </a:r>
            <a:r>
              <a:rPr lang="en-IE" dirty="0" err="1"/>
              <a:t>Barchart</a:t>
            </a:r>
            <a:endParaRPr lang="en-IE" dirty="0"/>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3" name="Picture 2">
            <a:extLst>
              <a:ext uri="{FF2B5EF4-FFF2-40B4-BE49-F238E27FC236}">
                <a16:creationId xmlns:a16="http://schemas.microsoft.com/office/drawing/2014/main" id="{9EFE8B8B-E31C-41A4-A17B-F4C04C3600C2}"/>
              </a:ext>
            </a:extLst>
          </p:cNvPr>
          <p:cNvPicPr>
            <a:picLocks noChangeAspect="1"/>
          </p:cNvPicPr>
          <p:nvPr/>
        </p:nvPicPr>
        <p:blipFill>
          <a:blip r:embed="rId2"/>
          <a:stretch>
            <a:fillRect/>
          </a:stretch>
        </p:blipFill>
        <p:spPr>
          <a:xfrm>
            <a:off x="0" y="2768679"/>
            <a:ext cx="12192000" cy="3739991"/>
          </a:xfrm>
          <a:prstGeom prst="rect">
            <a:avLst/>
          </a:prstGeom>
        </p:spPr>
      </p:pic>
      <p:pic>
        <p:nvPicPr>
          <p:cNvPr id="8" name="Picture 7">
            <a:extLst>
              <a:ext uri="{FF2B5EF4-FFF2-40B4-BE49-F238E27FC236}">
                <a16:creationId xmlns:a16="http://schemas.microsoft.com/office/drawing/2014/main" id="{C3CB8F61-B0A5-4FF9-BEA2-B8D23CF7A22D}"/>
              </a:ext>
            </a:extLst>
          </p:cNvPr>
          <p:cNvPicPr>
            <a:picLocks noChangeAspect="1"/>
          </p:cNvPicPr>
          <p:nvPr/>
        </p:nvPicPr>
        <p:blipFill>
          <a:blip r:embed="rId3"/>
          <a:stretch>
            <a:fillRect/>
          </a:stretch>
        </p:blipFill>
        <p:spPr>
          <a:xfrm>
            <a:off x="0" y="1100488"/>
            <a:ext cx="12039600" cy="1400175"/>
          </a:xfrm>
          <a:prstGeom prst="rect">
            <a:avLst/>
          </a:prstGeom>
        </p:spPr>
      </p:pic>
    </p:spTree>
    <p:extLst>
      <p:ext uri="{BB962C8B-B14F-4D97-AF65-F5344CB8AC3E}">
        <p14:creationId xmlns:p14="http://schemas.microsoft.com/office/powerpoint/2010/main" val="1434401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842919" y="-156812"/>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E" dirty="0"/>
              <a:t>Visualisation – </a:t>
            </a:r>
            <a:r>
              <a:rPr lang="en-IE" dirty="0" err="1"/>
              <a:t>Barchart</a:t>
            </a:r>
            <a:endParaRPr lang="en-IE" dirty="0"/>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7" name="TextBox 6">
            <a:extLst>
              <a:ext uri="{FF2B5EF4-FFF2-40B4-BE49-F238E27FC236}">
                <a16:creationId xmlns:a16="http://schemas.microsoft.com/office/drawing/2014/main" id="{23363C7E-8284-4FDB-A4FC-1FEEEE3E49D6}"/>
              </a:ext>
            </a:extLst>
          </p:cNvPr>
          <p:cNvSpPr txBox="1"/>
          <p:nvPr/>
        </p:nvSpPr>
        <p:spPr>
          <a:xfrm>
            <a:off x="254361" y="2001553"/>
            <a:ext cx="10840720" cy="38897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E" sz="2800" dirty="0"/>
              <a:t>The first argument in .bar() is the list </a:t>
            </a:r>
            <a:r>
              <a:rPr lang="en-IE" sz="2800" b="1" u="sng" dirty="0"/>
              <a:t>names</a:t>
            </a:r>
            <a:r>
              <a:rPr lang="en-IE" sz="2800" dirty="0"/>
              <a:t>. This represents the x-axis labels.</a:t>
            </a:r>
          </a:p>
          <a:p>
            <a:pPr marL="285750" indent="-285750">
              <a:lnSpc>
                <a:spcPct val="150000"/>
              </a:lnSpc>
              <a:buFont typeface="Wingdings" panose="05000000000000000000" pitchFamily="2" charset="2"/>
              <a:buChar char="Ø"/>
            </a:pPr>
            <a:r>
              <a:rPr lang="en-IE" sz="2800" dirty="0"/>
              <a:t>The second argument in .bar() is the list </a:t>
            </a:r>
            <a:r>
              <a:rPr lang="en-IE" sz="2800" b="1" u="sng" dirty="0" err="1"/>
              <a:t>numBS</a:t>
            </a:r>
            <a:r>
              <a:rPr lang="en-IE" sz="2800" dirty="0"/>
              <a:t>. This represents the y-axis values.</a:t>
            </a:r>
          </a:p>
          <a:p>
            <a:pPr marL="285750" indent="-285750">
              <a:lnSpc>
                <a:spcPct val="150000"/>
              </a:lnSpc>
              <a:buFont typeface="Wingdings" panose="05000000000000000000" pitchFamily="2" charset="2"/>
              <a:buChar char="Ø"/>
            </a:pPr>
            <a:endParaRPr lang="en-IE" sz="2800" dirty="0"/>
          </a:p>
          <a:p>
            <a:pPr marL="285750" indent="-285750">
              <a:lnSpc>
                <a:spcPct val="150000"/>
              </a:lnSpc>
              <a:buFont typeface="Wingdings" panose="05000000000000000000" pitchFamily="2" charset="2"/>
              <a:buChar char="Ø"/>
            </a:pPr>
            <a:endParaRPr lang="en-IE" sz="2800" dirty="0"/>
          </a:p>
        </p:txBody>
      </p:sp>
      <p:pic>
        <p:nvPicPr>
          <p:cNvPr id="9" name="Picture 8">
            <a:extLst>
              <a:ext uri="{FF2B5EF4-FFF2-40B4-BE49-F238E27FC236}">
                <a16:creationId xmlns:a16="http://schemas.microsoft.com/office/drawing/2014/main" id="{E827B8C2-F98B-4288-A598-C68F39C9F591}"/>
              </a:ext>
            </a:extLst>
          </p:cNvPr>
          <p:cNvPicPr>
            <a:picLocks noChangeAspect="1"/>
          </p:cNvPicPr>
          <p:nvPr/>
        </p:nvPicPr>
        <p:blipFill>
          <a:blip r:embed="rId2"/>
          <a:stretch>
            <a:fillRect/>
          </a:stretch>
        </p:blipFill>
        <p:spPr>
          <a:xfrm>
            <a:off x="430212" y="1048600"/>
            <a:ext cx="4524375" cy="523875"/>
          </a:xfrm>
          <a:prstGeom prst="rect">
            <a:avLst/>
          </a:prstGeom>
        </p:spPr>
      </p:pic>
    </p:spTree>
    <p:extLst>
      <p:ext uri="{BB962C8B-B14F-4D97-AF65-F5344CB8AC3E}">
        <p14:creationId xmlns:p14="http://schemas.microsoft.com/office/powerpoint/2010/main" val="1096795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1375983" y="4865694"/>
            <a:ext cx="9440034" cy="1130260"/>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buClr>
                <a:schemeClr val="tx2"/>
              </a:buClr>
              <a:buSzPct val="70000"/>
            </a:pPr>
            <a:r>
              <a:rPr lang="en-US" sz="4800" dirty="0" err="1">
                <a:cs typeface="+mn-cs"/>
              </a:rPr>
              <a:t>Visualisation</a:t>
            </a:r>
            <a:r>
              <a:rPr lang="en-US" sz="4800" dirty="0">
                <a:cs typeface="+mn-cs"/>
              </a:rPr>
              <a:t> –  Bar Chart</a:t>
            </a:r>
          </a:p>
        </p:txBody>
      </p:sp>
      <p:pic>
        <p:nvPicPr>
          <p:cNvPr id="48" name="Picture 47">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5" name="Picture 4">
            <a:extLst>
              <a:ext uri="{FF2B5EF4-FFF2-40B4-BE49-F238E27FC236}">
                <a16:creationId xmlns:a16="http://schemas.microsoft.com/office/drawing/2014/main" id="{102C750E-AF0D-453C-A89E-A54A0FC859A5}"/>
              </a:ext>
            </a:extLst>
          </p:cNvPr>
          <p:cNvPicPr>
            <a:picLocks noChangeAspect="1"/>
          </p:cNvPicPr>
          <p:nvPr/>
        </p:nvPicPr>
        <p:blipFill>
          <a:blip r:embed="rId4"/>
          <a:stretch>
            <a:fillRect/>
          </a:stretch>
        </p:blipFill>
        <p:spPr>
          <a:xfrm>
            <a:off x="254496" y="627264"/>
            <a:ext cx="5703242" cy="4092078"/>
          </a:xfrm>
          <a:prstGeom prst="rect">
            <a:avLst/>
          </a:prstGeom>
        </p:spPr>
      </p:pic>
      <p:pic>
        <p:nvPicPr>
          <p:cNvPr id="15" name="Picture 14">
            <a:extLst>
              <a:ext uri="{FF2B5EF4-FFF2-40B4-BE49-F238E27FC236}">
                <a16:creationId xmlns:a16="http://schemas.microsoft.com/office/drawing/2014/main" id="{235E953C-569D-48A8-B0DC-1D7869473CC5}"/>
              </a:ext>
            </a:extLst>
          </p:cNvPr>
          <p:cNvPicPr>
            <a:picLocks noChangeAspect="1"/>
          </p:cNvPicPr>
          <p:nvPr/>
        </p:nvPicPr>
        <p:blipFill>
          <a:blip r:embed="rId5"/>
          <a:stretch>
            <a:fillRect/>
          </a:stretch>
        </p:blipFill>
        <p:spPr>
          <a:xfrm>
            <a:off x="6096000" y="2013090"/>
            <a:ext cx="5962650" cy="1685925"/>
          </a:xfrm>
          <a:prstGeom prst="rect">
            <a:avLst/>
          </a:prstGeom>
        </p:spPr>
      </p:pic>
    </p:spTree>
    <p:extLst>
      <p:ext uri="{BB962C8B-B14F-4D97-AF65-F5344CB8AC3E}">
        <p14:creationId xmlns:p14="http://schemas.microsoft.com/office/powerpoint/2010/main" val="10284527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925D08-82DA-4EB2-B213-D7C87BADB74F}"/>
              </a:ext>
            </a:extLst>
          </p:cNvPr>
          <p:cNvSpPr>
            <a:spLocks noGrp="1"/>
          </p:cNvSpPr>
          <p:nvPr>
            <p:ph type="title"/>
          </p:nvPr>
        </p:nvSpPr>
        <p:spPr>
          <a:xfrm>
            <a:off x="781715" y="0"/>
            <a:ext cx="10353762" cy="1257300"/>
          </a:xfrm>
        </p:spPr>
        <p:txBody>
          <a:bodyPr/>
          <a:lstStyle/>
          <a:p>
            <a:r>
              <a:rPr lang="en-IE" dirty="0"/>
              <a:t>Visualisation - Scatterplot</a:t>
            </a:r>
          </a:p>
        </p:txBody>
      </p:sp>
      <p:pic>
        <p:nvPicPr>
          <p:cNvPr id="11" name="Picture 10">
            <a:extLst>
              <a:ext uri="{FF2B5EF4-FFF2-40B4-BE49-F238E27FC236}">
                <a16:creationId xmlns:a16="http://schemas.microsoft.com/office/drawing/2014/main" id="{49B74004-258E-46AA-8179-64BD2F210AFC}"/>
              </a:ext>
            </a:extLst>
          </p:cNvPr>
          <p:cNvPicPr>
            <a:picLocks noChangeAspect="1"/>
          </p:cNvPicPr>
          <p:nvPr/>
        </p:nvPicPr>
        <p:blipFill>
          <a:blip r:embed="rId2"/>
          <a:stretch>
            <a:fillRect/>
          </a:stretch>
        </p:blipFill>
        <p:spPr>
          <a:xfrm>
            <a:off x="333375" y="1757362"/>
            <a:ext cx="11525250" cy="3343275"/>
          </a:xfrm>
          <a:prstGeom prst="rect">
            <a:avLst/>
          </a:prstGeom>
        </p:spPr>
      </p:pic>
    </p:spTree>
    <p:extLst>
      <p:ext uri="{BB962C8B-B14F-4D97-AF65-F5344CB8AC3E}">
        <p14:creationId xmlns:p14="http://schemas.microsoft.com/office/powerpoint/2010/main" val="3691868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1375983" y="5453823"/>
            <a:ext cx="9440034" cy="1130260"/>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buClr>
                <a:schemeClr val="tx2"/>
              </a:buClr>
              <a:buSzPct val="70000"/>
            </a:pPr>
            <a:r>
              <a:rPr lang="en-US" sz="4800" dirty="0" err="1">
                <a:cs typeface="+mn-cs"/>
              </a:rPr>
              <a:t>Visualisation</a:t>
            </a:r>
            <a:r>
              <a:rPr lang="en-US" sz="4800" dirty="0">
                <a:cs typeface="+mn-cs"/>
              </a:rPr>
              <a:t> –  Scatter Plot</a:t>
            </a:r>
          </a:p>
        </p:txBody>
      </p:sp>
      <p:pic>
        <p:nvPicPr>
          <p:cNvPr id="58" name="Picture 57">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3" name="Picture 2">
            <a:extLst>
              <a:ext uri="{FF2B5EF4-FFF2-40B4-BE49-F238E27FC236}">
                <a16:creationId xmlns:a16="http://schemas.microsoft.com/office/drawing/2014/main" id="{758219D4-E9EA-40CD-8B32-C1D8C6CE545F}"/>
              </a:ext>
            </a:extLst>
          </p:cNvPr>
          <p:cNvPicPr>
            <a:picLocks noChangeAspect="1"/>
          </p:cNvPicPr>
          <p:nvPr/>
        </p:nvPicPr>
        <p:blipFill>
          <a:blip r:embed="rId4"/>
          <a:stretch>
            <a:fillRect/>
          </a:stretch>
        </p:blipFill>
        <p:spPr>
          <a:xfrm>
            <a:off x="284480" y="839047"/>
            <a:ext cx="5400510" cy="3915370"/>
          </a:xfrm>
          <a:prstGeom prst="rect">
            <a:avLst/>
          </a:prstGeom>
        </p:spPr>
      </p:pic>
      <p:pic>
        <p:nvPicPr>
          <p:cNvPr id="5" name="Picture 4">
            <a:extLst>
              <a:ext uri="{FF2B5EF4-FFF2-40B4-BE49-F238E27FC236}">
                <a16:creationId xmlns:a16="http://schemas.microsoft.com/office/drawing/2014/main" id="{D4D65020-2AD5-44EF-8F52-031B00E828C4}"/>
              </a:ext>
            </a:extLst>
          </p:cNvPr>
          <p:cNvPicPr>
            <a:picLocks noChangeAspect="1"/>
          </p:cNvPicPr>
          <p:nvPr/>
        </p:nvPicPr>
        <p:blipFill>
          <a:blip r:embed="rId5"/>
          <a:stretch>
            <a:fillRect/>
          </a:stretch>
        </p:blipFill>
        <p:spPr>
          <a:xfrm>
            <a:off x="6073308" y="2127900"/>
            <a:ext cx="5102352" cy="1301100"/>
          </a:xfrm>
          <a:prstGeom prst="rect">
            <a:avLst/>
          </a:prstGeom>
        </p:spPr>
      </p:pic>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Tree>
    <p:extLst>
      <p:ext uri="{BB962C8B-B14F-4D97-AF65-F5344CB8AC3E}">
        <p14:creationId xmlns:p14="http://schemas.microsoft.com/office/powerpoint/2010/main" val="6553633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925D08-82DA-4EB2-B213-D7C87BADB74F}"/>
              </a:ext>
            </a:extLst>
          </p:cNvPr>
          <p:cNvSpPr>
            <a:spLocks noGrp="1"/>
          </p:cNvSpPr>
          <p:nvPr>
            <p:ph type="title"/>
          </p:nvPr>
        </p:nvSpPr>
        <p:spPr>
          <a:xfrm>
            <a:off x="781715" y="0"/>
            <a:ext cx="10353762" cy="1257300"/>
          </a:xfrm>
        </p:spPr>
        <p:txBody>
          <a:bodyPr/>
          <a:lstStyle/>
          <a:p>
            <a:r>
              <a:rPr lang="en-IE" dirty="0"/>
              <a:t>Visualisation – Pie Chart</a:t>
            </a:r>
          </a:p>
        </p:txBody>
      </p:sp>
      <p:pic>
        <p:nvPicPr>
          <p:cNvPr id="6" name="Picture 5">
            <a:extLst>
              <a:ext uri="{FF2B5EF4-FFF2-40B4-BE49-F238E27FC236}">
                <a16:creationId xmlns:a16="http://schemas.microsoft.com/office/drawing/2014/main" id="{DD315C68-F69A-458F-9C92-98FF5F3512AB}"/>
              </a:ext>
            </a:extLst>
          </p:cNvPr>
          <p:cNvPicPr>
            <a:picLocks noChangeAspect="1"/>
          </p:cNvPicPr>
          <p:nvPr/>
        </p:nvPicPr>
        <p:blipFill>
          <a:blip r:embed="rId2"/>
          <a:stretch>
            <a:fillRect/>
          </a:stretch>
        </p:blipFill>
        <p:spPr>
          <a:xfrm>
            <a:off x="399097" y="1242060"/>
            <a:ext cx="7858125" cy="3019425"/>
          </a:xfrm>
          <a:prstGeom prst="rect">
            <a:avLst/>
          </a:prstGeom>
        </p:spPr>
      </p:pic>
    </p:spTree>
    <p:extLst>
      <p:ext uri="{BB962C8B-B14F-4D97-AF65-F5344CB8AC3E}">
        <p14:creationId xmlns:p14="http://schemas.microsoft.com/office/powerpoint/2010/main" val="32168718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0B77E-8FBB-4914-9A8F-20B4C5EB2ABF}"/>
              </a:ext>
            </a:extLst>
          </p:cNvPr>
          <p:cNvSpPr txBox="1">
            <a:spLocks/>
          </p:cNvSpPr>
          <p:nvPr/>
        </p:nvSpPr>
        <p:spPr>
          <a:xfrm>
            <a:off x="1375983" y="5453823"/>
            <a:ext cx="9440034" cy="1130260"/>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buClr>
                <a:schemeClr val="tx2"/>
              </a:buClr>
              <a:buSzPct val="70000"/>
            </a:pPr>
            <a:r>
              <a:rPr lang="en-US" sz="4800" dirty="0" err="1">
                <a:cs typeface="+mn-cs"/>
              </a:rPr>
              <a:t>Visualisation</a:t>
            </a:r>
            <a:r>
              <a:rPr lang="en-US" sz="4800" dirty="0">
                <a:cs typeface="+mn-cs"/>
              </a:rPr>
              <a:t> –  Pie Chart</a:t>
            </a:r>
          </a:p>
        </p:txBody>
      </p:sp>
      <p:pic>
        <p:nvPicPr>
          <p:cNvPr id="58" name="Picture 57">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11" name="Picture 10">
            <a:extLst>
              <a:ext uri="{FF2B5EF4-FFF2-40B4-BE49-F238E27FC236}">
                <a16:creationId xmlns:a16="http://schemas.microsoft.com/office/drawing/2014/main" id="{6E8BDA50-BF26-4A6A-A1C4-CB2BBC6ACD11}"/>
              </a:ext>
            </a:extLst>
          </p:cNvPr>
          <p:cNvPicPr>
            <a:picLocks noChangeAspect="1"/>
          </p:cNvPicPr>
          <p:nvPr/>
        </p:nvPicPr>
        <p:blipFill>
          <a:blip r:embed="rId4"/>
          <a:stretch>
            <a:fillRect/>
          </a:stretch>
        </p:blipFill>
        <p:spPr>
          <a:xfrm>
            <a:off x="225863" y="278997"/>
            <a:ext cx="5237162" cy="4426730"/>
          </a:xfrm>
          <a:prstGeom prst="rect">
            <a:avLst/>
          </a:prstGeom>
        </p:spPr>
      </p:pic>
      <p:pic>
        <p:nvPicPr>
          <p:cNvPr id="15" name="Picture 14">
            <a:extLst>
              <a:ext uri="{FF2B5EF4-FFF2-40B4-BE49-F238E27FC236}">
                <a16:creationId xmlns:a16="http://schemas.microsoft.com/office/drawing/2014/main" id="{6EBB0106-6C60-4169-BC5D-4E07E4BD78D8}"/>
              </a:ext>
            </a:extLst>
          </p:cNvPr>
          <p:cNvPicPr>
            <a:picLocks noChangeAspect="1"/>
          </p:cNvPicPr>
          <p:nvPr/>
        </p:nvPicPr>
        <p:blipFill>
          <a:blip r:embed="rId5"/>
          <a:stretch>
            <a:fillRect/>
          </a:stretch>
        </p:blipFill>
        <p:spPr>
          <a:xfrm>
            <a:off x="5650540" y="1203372"/>
            <a:ext cx="6429700" cy="2470564"/>
          </a:xfrm>
          <a:prstGeom prst="rect">
            <a:avLst/>
          </a:prstGeom>
        </p:spPr>
      </p:pic>
    </p:spTree>
    <p:extLst>
      <p:ext uri="{BB962C8B-B14F-4D97-AF65-F5344CB8AC3E}">
        <p14:creationId xmlns:p14="http://schemas.microsoft.com/office/powerpoint/2010/main" val="4081957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925D08-82DA-4EB2-B213-D7C87BADB74F}"/>
              </a:ext>
            </a:extLst>
          </p:cNvPr>
          <p:cNvSpPr>
            <a:spLocks noGrp="1"/>
          </p:cNvSpPr>
          <p:nvPr>
            <p:ph type="title"/>
          </p:nvPr>
        </p:nvSpPr>
        <p:spPr>
          <a:xfrm>
            <a:off x="0" y="-133350"/>
            <a:ext cx="12020549" cy="1257300"/>
          </a:xfrm>
        </p:spPr>
        <p:txBody>
          <a:bodyPr>
            <a:normAutofit fontScale="90000"/>
          </a:bodyPr>
          <a:lstStyle/>
          <a:p>
            <a:r>
              <a:rPr lang="en-IE" dirty="0"/>
              <a:t>Visualisation – Display 3 data sets on the same graph</a:t>
            </a:r>
          </a:p>
        </p:txBody>
      </p:sp>
      <p:sp>
        <p:nvSpPr>
          <p:cNvPr id="4" name="TextBox 3">
            <a:extLst>
              <a:ext uri="{FF2B5EF4-FFF2-40B4-BE49-F238E27FC236}">
                <a16:creationId xmlns:a16="http://schemas.microsoft.com/office/drawing/2014/main" id="{2F0108B8-A120-4FA2-A02A-31B3E95CF371}"/>
              </a:ext>
            </a:extLst>
          </p:cNvPr>
          <p:cNvSpPr txBox="1"/>
          <p:nvPr/>
        </p:nvSpPr>
        <p:spPr>
          <a:xfrm>
            <a:off x="294756" y="1020478"/>
            <a:ext cx="11725793" cy="647510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E" sz="2800" dirty="0"/>
              <a:t>It can be useful to have 2 or more plots overlayed on the same graph. </a:t>
            </a:r>
          </a:p>
          <a:p>
            <a:pPr marL="285750" indent="-285750">
              <a:lnSpc>
                <a:spcPct val="150000"/>
              </a:lnSpc>
              <a:buFont typeface="Wingdings" panose="05000000000000000000" pitchFamily="2" charset="2"/>
              <a:buChar char="Ø"/>
            </a:pPr>
            <a:r>
              <a:rPr lang="en-IE" sz="2800" dirty="0"/>
              <a:t>This allows us to compare both plots and examine any trends or relationships that may be there.</a:t>
            </a:r>
          </a:p>
          <a:p>
            <a:pPr marL="285750" indent="-285750">
              <a:lnSpc>
                <a:spcPct val="150000"/>
              </a:lnSpc>
              <a:buFont typeface="Wingdings" panose="05000000000000000000" pitchFamily="2" charset="2"/>
              <a:buChar char="Ø"/>
            </a:pPr>
            <a:r>
              <a:rPr lang="en-IE" sz="2800" dirty="0"/>
              <a:t>When comparing 3 lists, we assume that the items at each list index position correspond with each other. For example, the items at list indices control[0], fertil1[0] and fertil2[0] are assumed to all correspond to 7days;  control[1], fertil1[1] and fertil2[1] all correspond to 14 days etc.</a:t>
            </a:r>
          </a:p>
          <a:p>
            <a:pPr marL="285750" indent="-285750">
              <a:lnSpc>
                <a:spcPct val="150000"/>
              </a:lnSpc>
              <a:buFont typeface="Wingdings" panose="05000000000000000000" pitchFamily="2" charset="2"/>
              <a:buChar char="Ø"/>
            </a:pPr>
            <a:endParaRPr lang="en-IE" sz="2800" dirty="0"/>
          </a:p>
          <a:p>
            <a:pPr marL="285750" indent="-285750">
              <a:lnSpc>
                <a:spcPct val="150000"/>
              </a:lnSpc>
              <a:buFont typeface="Wingdings" panose="05000000000000000000" pitchFamily="2" charset="2"/>
              <a:buChar char="Ø"/>
            </a:pPr>
            <a:endParaRPr lang="en-IE" sz="2800" dirty="0"/>
          </a:p>
        </p:txBody>
      </p:sp>
    </p:spTree>
    <p:extLst>
      <p:ext uri="{BB962C8B-B14F-4D97-AF65-F5344CB8AC3E}">
        <p14:creationId xmlns:p14="http://schemas.microsoft.com/office/powerpoint/2010/main" val="13558299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925D08-82DA-4EB2-B213-D7C87BADB74F}"/>
              </a:ext>
            </a:extLst>
          </p:cNvPr>
          <p:cNvSpPr>
            <a:spLocks noGrp="1"/>
          </p:cNvSpPr>
          <p:nvPr>
            <p:ph type="title"/>
          </p:nvPr>
        </p:nvSpPr>
        <p:spPr>
          <a:xfrm>
            <a:off x="114300" y="-152400"/>
            <a:ext cx="12163425" cy="1257300"/>
          </a:xfrm>
        </p:spPr>
        <p:txBody>
          <a:bodyPr>
            <a:normAutofit fontScale="90000"/>
          </a:bodyPr>
          <a:lstStyle/>
          <a:p>
            <a:r>
              <a:rPr lang="en-IE" dirty="0"/>
              <a:t>Visualisation – Display 3 data sets on the same graph</a:t>
            </a:r>
          </a:p>
        </p:txBody>
      </p:sp>
      <p:pic>
        <p:nvPicPr>
          <p:cNvPr id="9" name="Picture 8">
            <a:extLst>
              <a:ext uri="{FF2B5EF4-FFF2-40B4-BE49-F238E27FC236}">
                <a16:creationId xmlns:a16="http://schemas.microsoft.com/office/drawing/2014/main" id="{99435229-51AF-4725-B066-67024A47BAA3}"/>
              </a:ext>
            </a:extLst>
          </p:cNvPr>
          <p:cNvPicPr>
            <a:picLocks noChangeAspect="1"/>
          </p:cNvPicPr>
          <p:nvPr/>
        </p:nvPicPr>
        <p:blipFill>
          <a:blip r:embed="rId2"/>
          <a:stretch>
            <a:fillRect/>
          </a:stretch>
        </p:blipFill>
        <p:spPr>
          <a:xfrm>
            <a:off x="1514475" y="776287"/>
            <a:ext cx="9163050" cy="5305425"/>
          </a:xfrm>
          <a:prstGeom prst="rect">
            <a:avLst/>
          </a:prstGeom>
        </p:spPr>
      </p:pic>
    </p:spTree>
    <p:extLst>
      <p:ext uri="{BB962C8B-B14F-4D97-AF65-F5344CB8AC3E}">
        <p14:creationId xmlns:p14="http://schemas.microsoft.com/office/powerpoint/2010/main" val="68268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C5AF-1092-45F8-8158-B9C52487E375}"/>
              </a:ext>
            </a:extLst>
          </p:cNvPr>
          <p:cNvSpPr>
            <a:spLocks noGrp="1"/>
          </p:cNvSpPr>
          <p:nvPr>
            <p:ph type="title"/>
          </p:nvPr>
        </p:nvSpPr>
        <p:spPr>
          <a:xfrm>
            <a:off x="913795" y="180975"/>
            <a:ext cx="10353762" cy="1257300"/>
          </a:xfrm>
        </p:spPr>
        <p:txBody>
          <a:bodyPr>
            <a:normAutofit/>
          </a:bodyPr>
          <a:lstStyle/>
          <a:p>
            <a:r>
              <a:rPr lang="en-IE" dirty="0"/>
              <a:t>Stage 3 – Analysis</a:t>
            </a:r>
          </a:p>
        </p:txBody>
      </p:sp>
      <p:sp>
        <p:nvSpPr>
          <p:cNvPr id="3" name="Content Placeholder 2">
            <a:extLst>
              <a:ext uri="{FF2B5EF4-FFF2-40B4-BE49-F238E27FC236}">
                <a16:creationId xmlns:a16="http://schemas.microsoft.com/office/drawing/2014/main" id="{C33A5DC5-8C96-4AC1-A36A-8CC2B2B9FB57}"/>
              </a:ext>
            </a:extLst>
          </p:cNvPr>
          <p:cNvSpPr>
            <a:spLocks noGrp="1"/>
          </p:cNvSpPr>
          <p:nvPr>
            <p:ph idx="1"/>
          </p:nvPr>
        </p:nvSpPr>
        <p:spPr>
          <a:xfrm>
            <a:off x="913795" y="1619250"/>
            <a:ext cx="10353762" cy="4810125"/>
          </a:xfrm>
        </p:spPr>
        <p:txBody>
          <a:bodyPr>
            <a:normAutofit/>
          </a:bodyPr>
          <a:lstStyle/>
          <a:p>
            <a:pPr lvl="1">
              <a:lnSpc>
                <a:spcPct val="150000"/>
              </a:lnSpc>
            </a:pPr>
            <a:r>
              <a:rPr lang="en-IE" sz="2600" dirty="0"/>
              <a:t>Even when data is presented graphically, the finer details are not always obvious.</a:t>
            </a:r>
          </a:p>
          <a:p>
            <a:pPr lvl="1">
              <a:lnSpc>
                <a:spcPct val="150000"/>
              </a:lnSpc>
            </a:pPr>
            <a:r>
              <a:rPr lang="en-IE" sz="2600" dirty="0"/>
              <a:t>Algorithms can offer greater precision to those interpreting the data</a:t>
            </a:r>
          </a:p>
          <a:p>
            <a:pPr lvl="1">
              <a:lnSpc>
                <a:spcPct val="150000"/>
              </a:lnSpc>
            </a:pPr>
            <a:r>
              <a:rPr lang="en-IE" sz="2600" dirty="0"/>
              <a:t>Using algorithm to calculate frequency, mean, median, mode, minimum, maximum can add clarity and produce information that is easy </a:t>
            </a:r>
            <a:r>
              <a:rPr lang="en-IE" sz="2600"/>
              <a:t>to understand.</a:t>
            </a:r>
            <a:endParaRPr lang="en-IE" sz="2600" dirty="0"/>
          </a:p>
        </p:txBody>
      </p:sp>
    </p:spTree>
    <p:extLst>
      <p:ext uri="{BB962C8B-B14F-4D97-AF65-F5344CB8AC3E}">
        <p14:creationId xmlns:p14="http://schemas.microsoft.com/office/powerpoint/2010/main" val="769973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434021" y="2081386"/>
            <a:ext cx="3358084" cy="3544046"/>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dirty="0" err="1">
                <a:latin typeface="+mn-lt"/>
                <a:ea typeface="+mn-ea"/>
                <a:cs typeface="+mn-cs"/>
              </a:rPr>
              <a:t>Visualisation</a:t>
            </a:r>
            <a:r>
              <a:rPr lang="en-US" sz="3200" dirty="0">
                <a:latin typeface="+mn-lt"/>
                <a:ea typeface="+mn-ea"/>
                <a:cs typeface="+mn-cs"/>
              </a:rPr>
              <a:t> comparing 2 or more datasets</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10" name="Picture 9">
            <a:extLst>
              <a:ext uri="{FF2B5EF4-FFF2-40B4-BE49-F238E27FC236}">
                <a16:creationId xmlns:a16="http://schemas.microsoft.com/office/drawing/2014/main" id="{B6C0EF75-BD4F-4F65-A8DB-DBF040C6970E}"/>
              </a:ext>
            </a:extLst>
          </p:cNvPr>
          <p:cNvPicPr>
            <a:picLocks noChangeAspect="1"/>
          </p:cNvPicPr>
          <p:nvPr/>
        </p:nvPicPr>
        <p:blipFill>
          <a:blip r:embed="rId3"/>
          <a:stretch>
            <a:fillRect/>
          </a:stretch>
        </p:blipFill>
        <p:spPr>
          <a:xfrm>
            <a:off x="4467745" y="755192"/>
            <a:ext cx="7596660" cy="5942965"/>
          </a:xfrm>
          <a:prstGeom prst="rect">
            <a:avLst/>
          </a:prstGeom>
        </p:spPr>
      </p:pic>
      <p:pic>
        <p:nvPicPr>
          <p:cNvPr id="14" name="Picture 13">
            <a:extLst>
              <a:ext uri="{FF2B5EF4-FFF2-40B4-BE49-F238E27FC236}">
                <a16:creationId xmlns:a16="http://schemas.microsoft.com/office/drawing/2014/main" id="{5A5B5652-0705-4158-A338-7A12B9D5F470}"/>
              </a:ext>
            </a:extLst>
          </p:cNvPr>
          <p:cNvPicPr>
            <a:picLocks noChangeAspect="1"/>
          </p:cNvPicPr>
          <p:nvPr/>
        </p:nvPicPr>
        <p:blipFill>
          <a:blip r:embed="rId4"/>
          <a:stretch>
            <a:fillRect/>
          </a:stretch>
        </p:blipFill>
        <p:spPr>
          <a:xfrm>
            <a:off x="127595" y="432891"/>
            <a:ext cx="5419725" cy="1247775"/>
          </a:xfrm>
          <a:prstGeom prst="rect">
            <a:avLst/>
          </a:prstGeom>
        </p:spPr>
      </p:pic>
    </p:spTree>
    <p:extLst>
      <p:ext uri="{BB962C8B-B14F-4D97-AF65-F5344CB8AC3E}">
        <p14:creationId xmlns:p14="http://schemas.microsoft.com/office/powerpoint/2010/main" val="4293775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925D08-82DA-4EB2-B213-D7C87BADB74F}"/>
              </a:ext>
            </a:extLst>
          </p:cNvPr>
          <p:cNvSpPr>
            <a:spLocks noGrp="1"/>
          </p:cNvSpPr>
          <p:nvPr>
            <p:ph type="title"/>
          </p:nvPr>
        </p:nvSpPr>
        <p:spPr>
          <a:xfrm>
            <a:off x="114300" y="-152400"/>
            <a:ext cx="12163425" cy="1257300"/>
          </a:xfrm>
        </p:spPr>
        <p:txBody>
          <a:bodyPr>
            <a:normAutofit fontScale="90000"/>
          </a:bodyPr>
          <a:lstStyle/>
          <a:p>
            <a:r>
              <a:rPr lang="en-IE" dirty="0"/>
              <a:t>Visualisation – Display 3 data sets on the same graph</a:t>
            </a:r>
          </a:p>
        </p:txBody>
      </p:sp>
      <p:pic>
        <p:nvPicPr>
          <p:cNvPr id="5" name="Picture 4">
            <a:extLst>
              <a:ext uri="{FF2B5EF4-FFF2-40B4-BE49-F238E27FC236}">
                <a16:creationId xmlns:a16="http://schemas.microsoft.com/office/drawing/2014/main" id="{BBB2FF36-1896-4195-B1AA-3F47742969FE}"/>
              </a:ext>
            </a:extLst>
          </p:cNvPr>
          <p:cNvPicPr>
            <a:picLocks noChangeAspect="1"/>
          </p:cNvPicPr>
          <p:nvPr/>
        </p:nvPicPr>
        <p:blipFill>
          <a:blip r:embed="rId2"/>
          <a:stretch>
            <a:fillRect/>
          </a:stretch>
        </p:blipFill>
        <p:spPr>
          <a:xfrm>
            <a:off x="235267" y="798195"/>
            <a:ext cx="10046581" cy="5815965"/>
          </a:xfrm>
          <a:prstGeom prst="rect">
            <a:avLst/>
          </a:prstGeom>
        </p:spPr>
      </p:pic>
    </p:spTree>
    <p:extLst>
      <p:ext uri="{BB962C8B-B14F-4D97-AF65-F5344CB8AC3E}">
        <p14:creationId xmlns:p14="http://schemas.microsoft.com/office/powerpoint/2010/main" val="2850295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474661" y="3518766"/>
            <a:ext cx="3358084" cy="3544046"/>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dirty="0" err="1">
                <a:latin typeface="+mn-lt"/>
                <a:ea typeface="+mn-ea"/>
                <a:cs typeface="+mn-cs"/>
              </a:rPr>
              <a:t>Visualisation</a:t>
            </a:r>
            <a:r>
              <a:rPr lang="en-US" sz="3200" dirty="0">
                <a:latin typeface="+mn-lt"/>
                <a:ea typeface="+mn-ea"/>
                <a:cs typeface="+mn-cs"/>
              </a:rPr>
              <a:t> comparing 2 or more datasets</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pic>
        <p:nvPicPr>
          <p:cNvPr id="7" name="Picture 6">
            <a:extLst>
              <a:ext uri="{FF2B5EF4-FFF2-40B4-BE49-F238E27FC236}">
                <a16:creationId xmlns:a16="http://schemas.microsoft.com/office/drawing/2014/main" id="{3D459ECA-BD55-4291-A6CC-9822466BBD3D}"/>
              </a:ext>
            </a:extLst>
          </p:cNvPr>
          <p:cNvPicPr>
            <a:picLocks noChangeAspect="1"/>
          </p:cNvPicPr>
          <p:nvPr/>
        </p:nvPicPr>
        <p:blipFill>
          <a:blip r:embed="rId3"/>
          <a:stretch>
            <a:fillRect/>
          </a:stretch>
        </p:blipFill>
        <p:spPr>
          <a:xfrm>
            <a:off x="0" y="554268"/>
            <a:ext cx="4686728" cy="1631536"/>
          </a:xfrm>
          <a:prstGeom prst="rect">
            <a:avLst/>
          </a:prstGeom>
        </p:spPr>
      </p:pic>
      <p:pic>
        <p:nvPicPr>
          <p:cNvPr id="12" name="Picture 11">
            <a:extLst>
              <a:ext uri="{FF2B5EF4-FFF2-40B4-BE49-F238E27FC236}">
                <a16:creationId xmlns:a16="http://schemas.microsoft.com/office/drawing/2014/main" id="{BE10868A-6B34-4BB0-B18E-1D054A745C7D}"/>
              </a:ext>
            </a:extLst>
          </p:cNvPr>
          <p:cNvPicPr>
            <a:picLocks noChangeAspect="1"/>
          </p:cNvPicPr>
          <p:nvPr/>
        </p:nvPicPr>
        <p:blipFill>
          <a:blip r:embed="rId4"/>
          <a:stretch>
            <a:fillRect/>
          </a:stretch>
        </p:blipFill>
        <p:spPr>
          <a:xfrm>
            <a:off x="4771309" y="554268"/>
            <a:ext cx="7610352" cy="5928995"/>
          </a:xfrm>
          <a:prstGeom prst="rect">
            <a:avLst/>
          </a:prstGeom>
        </p:spPr>
      </p:pic>
    </p:spTree>
    <p:extLst>
      <p:ext uri="{BB962C8B-B14F-4D97-AF65-F5344CB8AC3E}">
        <p14:creationId xmlns:p14="http://schemas.microsoft.com/office/powerpoint/2010/main" val="2023355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913794" y="-284810"/>
            <a:ext cx="5978072" cy="1481150"/>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buClr>
                <a:schemeClr val="tx2"/>
              </a:buClr>
              <a:buSzPct val="70000"/>
            </a:pPr>
            <a:r>
              <a:rPr lang="en-US" sz="4000" dirty="0">
                <a:cs typeface="+mn-cs"/>
              </a:rPr>
              <a:t>The Brief:</a:t>
            </a:r>
          </a:p>
        </p:txBody>
      </p:sp>
      <p:sp>
        <p:nvSpPr>
          <p:cNvPr id="2" name="TextBox 1">
            <a:extLst>
              <a:ext uri="{FF2B5EF4-FFF2-40B4-BE49-F238E27FC236}">
                <a16:creationId xmlns:a16="http://schemas.microsoft.com/office/drawing/2014/main" id="{887AC379-D1DA-4CE0-A956-382EB0DB0F93}"/>
              </a:ext>
            </a:extLst>
          </p:cNvPr>
          <p:cNvSpPr txBox="1"/>
          <p:nvPr/>
        </p:nvSpPr>
        <p:spPr>
          <a:xfrm>
            <a:off x="213535" y="953488"/>
            <a:ext cx="7650479" cy="5466079"/>
          </a:xfrm>
          <a:prstGeom prst="rect">
            <a:avLst/>
          </a:prstGeom>
        </p:spPr>
        <p:txBody>
          <a:bodyPr vert="horz" lIns="91440" tIns="45720" rIns="91440" bIns="45720" rtlCol="0" anchor="ctr">
            <a:normAutofit lnSpcReduction="10000"/>
          </a:bodyPr>
          <a:lstStyle/>
          <a:p>
            <a:pPr defTabSz="457200">
              <a:lnSpc>
                <a:spcPct val="150000"/>
              </a:lnSpc>
              <a:spcBef>
                <a:spcPct val="20000"/>
              </a:spcBef>
              <a:spcAft>
                <a:spcPts val="600"/>
              </a:spcAft>
              <a:buClr>
                <a:schemeClr val="tx2"/>
              </a:buClr>
              <a:buSzPct val="70000"/>
              <a:buFont typeface="Wingdings 2" charset="2"/>
            </a:pPr>
            <a:r>
              <a:rPr lang="en-US" sz="24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Hypothesising</a:t>
            </a:r>
            <a:r>
              <a:rPr lang="en-US" sz="24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making predictions, examining evidence, </a:t>
            </a:r>
            <a:r>
              <a:rPr lang="en-US" sz="24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recognising</a:t>
            </a:r>
            <a:r>
              <a:rPr lang="en-US" sz="24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patterns and reaching conclusions are at the heart of Computer Science. In this applied learning task, students will identify an interdisciplinary topic, develop a hypothesis and </a:t>
            </a:r>
            <a:r>
              <a:rPr lang="en-US" sz="24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utilise</a:t>
            </a:r>
            <a:r>
              <a:rPr lang="en-US" sz="24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existing resources to highlight the salient information and inform future decisions. By identifying, </a:t>
            </a:r>
            <a:r>
              <a:rPr lang="en-US" sz="24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analysing</a:t>
            </a:r>
            <a:r>
              <a:rPr lang="en-US" sz="24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deconstructing a problem, students will deepen their understanding of core practices and principles of Computer Science.</a:t>
            </a:r>
          </a:p>
          <a:p>
            <a:pPr defTabSz="457200">
              <a:spcBef>
                <a:spcPct val="20000"/>
              </a:spcBef>
              <a:spcAft>
                <a:spcPts val="600"/>
              </a:spcAft>
              <a:buClr>
                <a:schemeClr val="tx2"/>
              </a:buClr>
              <a:buSzPct val="70000"/>
              <a:buFont typeface="Wingdings 2" charset="2"/>
            </a:pPr>
            <a:endPar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4" name="Picture 43" descr="Different science and technology icons on a green background">
            <a:extLst>
              <a:ext uri="{FF2B5EF4-FFF2-40B4-BE49-F238E27FC236}">
                <a16:creationId xmlns:a16="http://schemas.microsoft.com/office/drawing/2014/main" id="{7C955F0A-5304-468E-A85F-E8F102E57532}"/>
              </a:ext>
            </a:extLst>
          </p:cNvPr>
          <p:cNvPicPr>
            <a:picLocks noChangeAspect="1"/>
          </p:cNvPicPr>
          <p:nvPr/>
        </p:nvPicPr>
        <p:blipFill rotWithShape="1">
          <a:blip r:embed="rId3"/>
          <a:srcRect l="30288" r="19716"/>
          <a:stretch/>
        </p:blipFill>
        <p:spPr>
          <a:xfrm>
            <a:off x="7864014" y="10"/>
            <a:ext cx="4571649" cy="6857990"/>
          </a:xfrm>
          <a:prstGeom prst="rect">
            <a:avLst/>
          </a:prstGeom>
        </p:spPr>
      </p:pic>
      <p:pic>
        <p:nvPicPr>
          <p:cNvPr id="50" name="Picture 4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FD6037CB-127C-4861-86C9-0EC6CF6A3AC4}"/>
              </a:ext>
            </a:extLst>
          </p:cNvPr>
          <p:cNvSpPr txBox="1"/>
          <p:nvPr/>
        </p:nvSpPr>
        <p:spPr>
          <a:xfrm>
            <a:off x="589455" y="342630"/>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Tree>
    <p:extLst>
      <p:ext uri="{BB962C8B-B14F-4D97-AF65-F5344CB8AC3E}">
        <p14:creationId xmlns:p14="http://schemas.microsoft.com/office/powerpoint/2010/main" val="726162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980B77E-8FBB-4914-9A8F-20B4C5EB2ABF}"/>
              </a:ext>
            </a:extLst>
          </p:cNvPr>
          <p:cNvSpPr txBox="1">
            <a:spLocks/>
          </p:cNvSpPr>
          <p:nvPr/>
        </p:nvSpPr>
        <p:spPr>
          <a:xfrm>
            <a:off x="1370693" y="4406537"/>
            <a:ext cx="9440034" cy="1088336"/>
          </a:xfrm>
          <a:prstGeom prst="rect">
            <a:avLst/>
          </a:prstGeom>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buClr>
                <a:schemeClr val="tx2"/>
              </a:buClr>
              <a:buSzPct val="70000"/>
            </a:pPr>
            <a:r>
              <a:rPr lang="en-US" sz="4800">
                <a:cs typeface="+mn-cs"/>
              </a:rPr>
              <a:t>Team Members</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108407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graphicFrame>
        <p:nvGraphicFramePr>
          <p:cNvPr id="2" name="Table 1">
            <a:extLst>
              <a:ext uri="{FF2B5EF4-FFF2-40B4-BE49-F238E27FC236}">
                <a16:creationId xmlns:a16="http://schemas.microsoft.com/office/drawing/2014/main" id="{E61806CD-8B62-441B-922D-81595F5E777A}"/>
              </a:ext>
            </a:extLst>
          </p:cNvPr>
          <p:cNvGraphicFramePr>
            <a:graphicFrameLocks noGrp="1"/>
          </p:cNvGraphicFramePr>
          <p:nvPr>
            <p:extLst>
              <p:ext uri="{D42A27DB-BD31-4B8C-83A1-F6EECF244321}">
                <p14:modId xmlns:p14="http://schemas.microsoft.com/office/powerpoint/2010/main" val="1004160774"/>
              </p:ext>
            </p:extLst>
          </p:nvPr>
        </p:nvGraphicFramePr>
        <p:xfrm>
          <a:off x="643338" y="659077"/>
          <a:ext cx="10912113" cy="3218328"/>
        </p:xfrm>
        <a:graphic>
          <a:graphicData uri="http://schemas.openxmlformats.org/drawingml/2006/table">
            <a:tbl>
              <a:tblPr firstRow="1" bandRow="1">
                <a:tableStyleId>{8EC20E35-A176-4012-BC5E-935CFFF8708E}</a:tableStyleId>
              </a:tblPr>
              <a:tblGrid>
                <a:gridCol w="3629731">
                  <a:extLst>
                    <a:ext uri="{9D8B030D-6E8A-4147-A177-3AD203B41FA5}">
                      <a16:colId xmlns:a16="http://schemas.microsoft.com/office/drawing/2014/main" val="1950262237"/>
                    </a:ext>
                  </a:extLst>
                </a:gridCol>
                <a:gridCol w="4019252">
                  <a:extLst>
                    <a:ext uri="{9D8B030D-6E8A-4147-A177-3AD203B41FA5}">
                      <a16:colId xmlns:a16="http://schemas.microsoft.com/office/drawing/2014/main" val="4144984122"/>
                    </a:ext>
                  </a:extLst>
                </a:gridCol>
                <a:gridCol w="3263130">
                  <a:extLst>
                    <a:ext uri="{9D8B030D-6E8A-4147-A177-3AD203B41FA5}">
                      <a16:colId xmlns:a16="http://schemas.microsoft.com/office/drawing/2014/main" val="3592185573"/>
                    </a:ext>
                  </a:extLst>
                </a:gridCol>
              </a:tblGrid>
              <a:tr h="415648">
                <a:tc>
                  <a:txBody>
                    <a:bodyPr/>
                    <a:lstStyle/>
                    <a:p>
                      <a:pPr algn="l"/>
                      <a:r>
                        <a:rPr lang="en-IE" sz="1900" b="1">
                          <a:effectLst/>
                        </a:rPr>
                        <a:t>Roles</a:t>
                      </a:r>
                    </a:p>
                  </a:txBody>
                  <a:tcPr marL="45998" marR="45998" marT="47312" marB="47312" anchor="ctr"/>
                </a:tc>
                <a:tc>
                  <a:txBody>
                    <a:bodyPr/>
                    <a:lstStyle/>
                    <a:p>
                      <a:r>
                        <a:rPr lang="en-IE" sz="1900" b="1" dirty="0">
                          <a:effectLst/>
                        </a:rPr>
                        <a:t>Responsibilities</a:t>
                      </a:r>
                    </a:p>
                  </a:txBody>
                  <a:tcPr marL="45998" marR="45998" marT="47312" marB="47312" anchor="ctr"/>
                </a:tc>
                <a:tc>
                  <a:txBody>
                    <a:bodyPr/>
                    <a:lstStyle/>
                    <a:p>
                      <a:r>
                        <a:rPr lang="en-IE" sz="1900" b="1" dirty="0">
                          <a:effectLst/>
                        </a:rPr>
                        <a:t>Student Name </a:t>
                      </a:r>
                    </a:p>
                  </a:txBody>
                  <a:tcPr marL="45998" marR="45998" marT="47312" marB="47312" anchor="ctr"/>
                </a:tc>
                <a:extLst>
                  <a:ext uri="{0D108BD9-81ED-4DB2-BD59-A6C34878D82A}">
                    <a16:rowId xmlns:a16="http://schemas.microsoft.com/office/drawing/2014/main" val="1164054287"/>
                  </a:ext>
                </a:extLst>
              </a:tr>
              <a:tr h="700670">
                <a:tc>
                  <a:txBody>
                    <a:bodyPr/>
                    <a:lstStyle/>
                    <a:p>
                      <a:r>
                        <a:rPr lang="en-IE" sz="1900">
                          <a:effectLst/>
                        </a:rPr>
                        <a:t>Team leader/ Programmer</a:t>
                      </a:r>
                    </a:p>
                  </a:txBody>
                  <a:tcPr marL="45998" marR="45998" marT="47312" marB="47312" anchor="ctr"/>
                </a:tc>
                <a:tc>
                  <a:txBody>
                    <a:bodyPr/>
                    <a:lstStyle/>
                    <a:p>
                      <a:r>
                        <a:rPr lang="en-US" sz="1900" dirty="0">
                          <a:effectLst/>
                        </a:rPr>
                        <a:t>ensures effective team work. Updates teacher in class</a:t>
                      </a:r>
                    </a:p>
                  </a:txBody>
                  <a:tcPr marL="45998" marR="45998" marT="47312" marB="47312" anchor="ctr"/>
                </a:tc>
                <a:tc>
                  <a:txBody>
                    <a:bodyPr/>
                    <a:lstStyle/>
                    <a:p>
                      <a:pPr algn="ctr"/>
                      <a:r>
                        <a:rPr lang="en-IE" sz="1900" dirty="0">
                          <a:effectLst/>
                        </a:rPr>
                        <a:t>MXX</a:t>
                      </a:r>
                    </a:p>
                  </a:txBody>
                  <a:tcPr marL="45998" marR="45998" marT="47312" marB="47312" anchor="ctr"/>
                </a:tc>
                <a:extLst>
                  <a:ext uri="{0D108BD9-81ED-4DB2-BD59-A6C34878D82A}">
                    <a16:rowId xmlns:a16="http://schemas.microsoft.com/office/drawing/2014/main" val="4055803495"/>
                  </a:ext>
                </a:extLst>
              </a:tr>
              <a:tr h="700670">
                <a:tc>
                  <a:txBody>
                    <a:bodyPr/>
                    <a:lstStyle/>
                    <a:p>
                      <a:r>
                        <a:rPr lang="en-IE" sz="1900">
                          <a:effectLst/>
                        </a:rPr>
                        <a:t>Project manager/ Programmer</a:t>
                      </a:r>
                    </a:p>
                  </a:txBody>
                  <a:tcPr marL="45998" marR="45998" marT="47312" marB="47312" anchor="ctr"/>
                </a:tc>
                <a:tc>
                  <a:txBody>
                    <a:bodyPr/>
                    <a:lstStyle/>
                    <a:p>
                      <a:pPr algn="l"/>
                      <a:r>
                        <a:rPr lang="en-US" sz="1900" dirty="0">
                          <a:effectLst/>
                        </a:rPr>
                        <a:t>ensures that </a:t>
                      </a:r>
                      <a:r>
                        <a:rPr lang="en-US" sz="1900" b="0" u="none" strike="noStrike" dirty="0">
                          <a:solidFill>
                            <a:srgbClr val="5778D8"/>
                          </a:solidFill>
                          <a:effectLst/>
                          <a:hlinkClick r:id="rId3"/>
                        </a:rPr>
                        <a:t>all aspects of the project are on track</a:t>
                      </a:r>
                      <a:endParaRPr lang="en-US" sz="1900" u="none" dirty="0">
                        <a:effectLst/>
                      </a:endParaRPr>
                    </a:p>
                  </a:txBody>
                  <a:tcPr marL="45998" marR="45998" marT="47312" marB="47312" anchor="ctr"/>
                </a:tc>
                <a:tc>
                  <a:txBody>
                    <a:bodyPr/>
                    <a:lstStyle/>
                    <a:p>
                      <a:pPr algn="ctr"/>
                      <a:r>
                        <a:rPr lang="en-IE" sz="1900" dirty="0">
                          <a:effectLst/>
                        </a:rPr>
                        <a:t>KXX</a:t>
                      </a:r>
                    </a:p>
                  </a:txBody>
                  <a:tcPr marL="45998" marR="45998" marT="47312" marB="47312" anchor="ctr"/>
                </a:tc>
                <a:extLst>
                  <a:ext uri="{0D108BD9-81ED-4DB2-BD59-A6C34878D82A}">
                    <a16:rowId xmlns:a16="http://schemas.microsoft.com/office/drawing/2014/main" val="819655046"/>
                  </a:ext>
                </a:extLst>
              </a:tr>
              <a:tr h="700670">
                <a:tc>
                  <a:txBody>
                    <a:bodyPr/>
                    <a:lstStyle/>
                    <a:p>
                      <a:r>
                        <a:rPr lang="en-IE" sz="1900">
                          <a:effectLst/>
                        </a:rPr>
                        <a:t>Communications manager/ Programmer</a:t>
                      </a:r>
                    </a:p>
                  </a:txBody>
                  <a:tcPr marL="45998" marR="45998" marT="47312" marB="47312" anchor="ctr"/>
                </a:tc>
                <a:tc>
                  <a:txBody>
                    <a:bodyPr/>
                    <a:lstStyle/>
                    <a:p>
                      <a:pPr algn="l"/>
                      <a:r>
                        <a:rPr lang="en-US" sz="1900" dirty="0">
                          <a:effectLst/>
                        </a:rPr>
                        <a:t>ensures that bug/testing journal is up-to-date 17 </a:t>
                      </a:r>
                    </a:p>
                  </a:txBody>
                  <a:tcPr marL="45998" marR="45998" marT="47312" marB="47312" anchor="ctr"/>
                </a:tc>
                <a:tc>
                  <a:txBody>
                    <a:bodyPr/>
                    <a:lstStyle/>
                    <a:p>
                      <a:pPr algn="ctr"/>
                      <a:r>
                        <a:rPr lang="en-IE" sz="1900" dirty="0">
                          <a:effectLst/>
                        </a:rPr>
                        <a:t>VXX</a:t>
                      </a:r>
                    </a:p>
                  </a:txBody>
                  <a:tcPr marL="45998" marR="45998" marT="47312" marB="47312" anchor="ctr"/>
                </a:tc>
                <a:extLst>
                  <a:ext uri="{0D108BD9-81ED-4DB2-BD59-A6C34878D82A}">
                    <a16:rowId xmlns:a16="http://schemas.microsoft.com/office/drawing/2014/main" val="2901366310"/>
                  </a:ext>
                </a:extLst>
              </a:tr>
              <a:tr h="700670">
                <a:tc>
                  <a:txBody>
                    <a:bodyPr/>
                    <a:lstStyle/>
                    <a:p>
                      <a:r>
                        <a:rPr lang="en-IE" sz="1900">
                          <a:effectLst/>
                        </a:rPr>
                        <a:t>Programmer</a:t>
                      </a:r>
                    </a:p>
                  </a:txBody>
                  <a:tcPr marL="45998" marR="45998" marT="47312" marB="47312" anchor="ctr"/>
                </a:tc>
                <a:tc>
                  <a:txBody>
                    <a:bodyPr/>
                    <a:lstStyle/>
                    <a:p>
                      <a:r>
                        <a:rPr lang="en-US" sz="1900">
                          <a:effectLst/>
                        </a:rPr>
                        <a:t>ensures that all code is commented, tested, works</a:t>
                      </a:r>
                    </a:p>
                  </a:txBody>
                  <a:tcPr marL="45998" marR="45998" marT="47312" marB="47312" anchor="ctr"/>
                </a:tc>
                <a:tc>
                  <a:txBody>
                    <a:bodyPr/>
                    <a:lstStyle/>
                    <a:p>
                      <a:pPr algn="ctr"/>
                      <a:r>
                        <a:rPr lang="en-IE" sz="1900" dirty="0">
                          <a:effectLst/>
                        </a:rPr>
                        <a:t>JXX</a:t>
                      </a:r>
                    </a:p>
                  </a:txBody>
                  <a:tcPr marL="45998" marR="45998" marT="47312" marB="47312" anchor="ctr"/>
                </a:tc>
                <a:extLst>
                  <a:ext uri="{0D108BD9-81ED-4DB2-BD59-A6C34878D82A}">
                    <a16:rowId xmlns:a16="http://schemas.microsoft.com/office/drawing/2014/main" val="2917120092"/>
                  </a:ext>
                </a:extLst>
              </a:tr>
            </a:tbl>
          </a:graphicData>
        </a:graphic>
      </p:graphicFrame>
    </p:spTree>
    <p:extLst>
      <p:ext uri="{BB962C8B-B14F-4D97-AF65-F5344CB8AC3E}">
        <p14:creationId xmlns:p14="http://schemas.microsoft.com/office/powerpoint/2010/main" val="502155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The Task</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943225" y="426720"/>
            <a:ext cx="8991600" cy="6278880"/>
          </a:xfrm>
          <a:prstGeom prst="rect">
            <a:avLst/>
          </a:prstGeom>
        </p:spPr>
        <p:txBody>
          <a:bodyPr vert="horz" lIns="91440" tIns="45720" rIns="91440" bIns="45720" rtlCol="0" anchor="t">
            <a:normAutofit fontScale="92500" lnSpcReduction="10000"/>
          </a:bodyPr>
          <a:lstStyle/>
          <a:p>
            <a:pPr defTabSz="457200">
              <a:lnSpc>
                <a:spcPct val="150000"/>
              </a:lnSpc>
              <a:spcBef>
                <a:spcPct val="20000"/>
              </a:spcBef>
              <a:spcAft>
                <a:spcPts val="600"/>
              </a:spcAft>
              <a:buClr>
                <a:schemeClr val="tx2"/>
              </a:buClr>
              <a:buSzPct val="70000"/>
              <a:buFont typeface="Wingdings 2" charset="2"/>
            </a:pPr>
            <a:r>
              <a:rPr lang="en-US" sz="28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First identify an interdisciplinary topic where data analytics would be useful. This might mean collecting data for a scientific experiment, looking at population statistics, historical data, vocabulary use in English, surveying your classmates or even </a:t>
            </a:r>
            <a:r>
              <a:rPr lang="en-US" sz="28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analysing</a:t>
            </a:r>
            <a:r>
              <a:rPr lang="en-US" sz="28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social media posts. These are just a few ideas, look across your other subjects and you're likely to have lots of options. Remember you're looking for datasets that you can find the </a:t>
            </a:r>
            <a:r>
              <a:rPr lang="en-US" sz="2800" b="0" i="0"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extLst>
                    <a:ext uri="{A12FA001-AC4F-418D-AE19-62706E023703}">
                      <ahyp:hlinkClr xmlns:ahyp="http://schemas.microsoft.com/office/drawing/2018/hyperlinkcolor" val="tx"/>
                    </a:ext>
                  </a:extLst>
                </a:hlinkClick>
              </a:rPr>
              <a:t>mean, median, mode</a:t>
            </a:r>
            <a:r>
              <a:rPr lang="en-US" sz="28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frequency of. </a:t>
            </a:r>
            <a:r>
              <a:rPr lang="en-US" sz="2800" b="0" i="0" u="none" strike="noStrike"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Idealy</a:t>
            </a:r>
            <a:r>
              <a:rPr lang="en-US" sz="2800"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It's best to choose something you'd like to gain a better insight into, that's where data analytics is most useful!</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956810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1:</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804160" y="426721"/>
            <a:ext cx="913066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b="1" i="0" u="none" strike="noStrike" dirty="0">
                <a:effectLst/>
                <a:highlight>
                  <a:srgbClr val="FF0000"/>
                </a:highlight>
                <a:latin typeface="Helvetica Neue"/>
              </a:rPr>
              <a:t>Define the topic, </a:t>
            </a:r>
            <a:r>
              <a:rPr lang="en-US" sz="2800" b="0" i="0" u="none" strike="noStrike" dirty="0">
                <a:effectLst/>
                <a:latin typeface="Helvetica Neue"/>
              </a:rPr>
              <a:t>data source and make a hypothesis.</a:t>
            </a: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b="0" i="0" u="none" strike="noStrike" dirty="0">
              <a:effectLst/>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Brainstorm a few ideas for topics with your team before you decide on your topic: </a:t>
            </a: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52606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1:</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804160" y="426721"/>
            <a:ext cx="913066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i="0" u="none" strike="noStrike" dirty="0">
                <a:effectLst/>
                <a:latin typeface="Helvetica Neue"/>
              </a:rPr>
              <a:t>Define the topic</a:t>
            </a:r>
            <a:r>
              <a:rPr lang="en-US" sz="2800" b="1" i="0" u="none" strike="noStrike" dirty="0">
                <a:effectLst/>
                <a:latin typeface="Helvetica Neue"/>
              </a:rPr>
              <a:t>, </a:t>
            </a:r>
            <a:r>
              <a:rPr lang="en-US" sz="2800" b="1" i="0" u="none" strike="noStrike" dirty="0">
                <a:effectLst/>
                <a:highlight>
                  <a:srgbClr val="FF0000"/>
                </a:highlight>
                <a:latin typeface="Helvetica Neue"/>
              </a:rPr>
              <a:t>find your data source </a:t>
            </a:r>
            <a:r>
              <a:rPr lang="en-US" sz="2800" b="0" i="0" u="none" strike="noStrike" dirty="0">
                <a:effectLst/>
                <a:latin typeface="Helvetica Neue"/>
              </a:rPr>
              <a:t>and make a hypothesis.</a:t>
            </a:r>
          </a:p>
          <a:p>
            <a:pPr defTabSz="457200">
              <a:lnSpc>
                <a:spcPct val="150000"/>
              </a:lnSpc>
              <a:spcBef>
                <a:spcPct val="20000"/>
              </a:spcBef>
              <a:spcAft>
                <a:spcPts val="600"/>
              </a:spcAft>
              <a:buClr>
                <a:schemeClr val="tx2"/>
              </a:buClr>
              <a:buSzPct val="70000"/>
              <a:buFont typeface="Wingdings 2" charset="2"/>
            </a:pPr>
            <a:r>
              <a:rPr lang="en-US" sz="2800" dirty="0">
                <a:latin typeface="Helvetica Neue"/>
              </a:rPr>
              <a:t>Find your data source</a:t>
            </a:r>
            <a:endParaRPr lang="en-US" sz="2800" b="0" i="0" u="none" strike="noStrike" dirty="0">
              <a:effectLs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b="0" i="0" u="none" strike="noStrike" dirty="0">
              <a:effectLs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5B0380B1-7FCC-4BAF-B5C1-41BE0385FB24}"/>
              </a:ext>
            </a:extLst>
          </p:cNvPr>
          <p:cNvSpPr txBox="1"/>
          <p:nvPr/>
        </p:nvSpPr>
        <p:spPr>
          <a:xfrm>
            <a:off x="2481704" y="1887470"/>
            <a:ext cx="11856720" cy="5262979"/>
          </a:xfrm>
          <a:prstGeom prst="rect">
            <a:avLst/>
          </a:prstGeom>
          <a:noFill/>
        </p:spPr>
        <p:txBody>
          <a:bodyPr wrap="square" rtlCol="0">
            <a:spAutoFit/>
          </a:bodyPr>
          <a:lstStyle/>
          <a:p>
            <a:endParaRPr lang="en-IE" sz="2800" b="0" i="0" dirty="0">
              <a:effectLst/>
              <a:latin typeface="Calibri" panose="020F0502020204030204" pitchFamily="34" charset="0"/>
              <a:hlinkClick r:id="rId4"/>
            </a:endParaRPr>
          </a:p>
          <a:p>
            <a:endParaRPr lang="en-IE" sz="2800" dirty="0">
              <a:latin typeface="Calibri" panose="020F0502020204030204" pitchFamily="34" charset="0"/>
              <a:hlinkClick r:id="rId4"/>
            </a:endParaRPr>
          </a:p>
          <a:p>
            <a:r>
              <a:rPr lang="en-IE" sz="2800" b="0" i="0" dirty="0">
                <a:effectLst/>
                <a:latin typeface="Calibri" panose="020F0502020204030204" pitchFamily="34" charset="0"/>
                <a:hlinkClick r:id="rId4"/>
              </a:rPr>
              <a:t>https://think.cs.vt.edu/corgis/csv/</a:t>
            </a:r>
            <a:endParaRPr lang="en-IE" sz="2800" b="0" i="0" dirty="0">
              <a:effectLst/>
              <a:latin typeface="Calibri" panose="020F0502020204030204" pitchFamily="34" charset="0"/>
            </a:endParaRPr>
          </a:p>
          <a:p>
            <a:endParaRPr lang="en-IE" sz="2800" b="0" i="0" dirty="0">
              <a:effectLst/>
              <a:latin typeface="Calibri" panose="020F0502020204030204" pitchFamily="34" charset="0"/>
            </a:endParaRPr>
          </a:p>
          <a:p>
            <a:r>
              <a:rPr lang="en-IE" sz="2800" b="0" i="0" dirty="0">
                <a:effectLst/>
                <a:latin typeface="Calibri" panose="020F0502020204030204" pitchFamily="34" charset="0"/>
                <a:hlinkClick r:id="rId5"/>
              </a:rPr>
              <a:t>https://www.kaggle.com/datasets</a:t>
            </a:r>
            <a:endParaRPr lang="en-IE" sz="2800" b="0" i="0" dirty="0">
              <a:effectLst/>
              <a:latin typeface="Calibri" panose="020F0502020204030204" pitchFamily="34" charset="0"/>
            </a:endParaRPr>
          </a:p>
          <a:p>
            <a:endParaRPr lang="en-IE" sz="2800" b="0" i="0" dirty="0">
              <a:effectLst/>
              <a:latin typeface="Calibri" panose="020F0502020204030204" pitchFamily="34" charset="0"/>
            </a:endParaRPr>
          </a:p>
          <a:p>
            <a:r>
              <a:rPr lang="en-IE" sz="2800" dirty="0">
                <a:latin typeface="Calibri" panose="020F0502020204030204" pitchFamily="34" charset="0"/>
                <a:hlinkClick r:id="rId6"/>
              </a:rPr>
              <a:t>https://www.dataquest.io/blog/free-datasets-for-projects/</a:t>
            </a:r>
            <a:endParaRPr lang="en-IE" sz="2800" dirty="0">
              <a:latin typeface="Calibri" panose="020F0502020204030204" pitchFamily="34" charset="0"/>
            </a:endParaRPr>
          </a:p>
          <a:p>
            <a:endParaRPr lang="en-IE" sz="2800" dirty="0">
              <a:latin typeface="Calibri" panose="020F0502020204030204" pitchFamily="34" charset="0"/>
            </a:endParaRPr>
          </a:p>
          <a:p>
            <a:endParaRPr lang="en-IE" sz="2800" dirty="0">
              <a:latin typeface="Calibri" panose="020F0502020204030204" pitchFamily="34" charset="0"/>
            </a:endParaRPr>
          </a:p>
          <a:p>
            <a:endParaRPr lang="en-IE" sz="2800" dirty="0">
              <a:latin typeface="Calibri" panose="020F0502020204030204" pitchFamily="34" charset="0"/>
            </a:endParaRPr>
          </a:p>
          <a:p>
            <a:endParaRPr lang="en-IE" sz="2800" dirty="0">
              <a:latin typeface="Calibri" panose="020F0502020204030204" pitchFamily="34" charset="0"/>
            </a:endParaRPr>
          </a:p>
          <a:p>
            <a:endParaRPr lang="en-IE" sz="2800" dirty="0">
              <a:latin typeface="Calibri" panose="020F0502020204030204" pitchFamily="34" charset="0"/>
            </a:endParaRPr>
          </a:p>
        </p:txBody>
      </p:sp>
    </p:spTree>
    <p:extLst>
      <p:ext uri="{BB962C8B-B14F-4D97-AF65-F5344CB8AC3E}">
        <p14:creationId xmlns:p14="http://schemas.microsoft.com/office/powerpoint/2010/main" val="19810911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1:</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804160" y="426721"/>
            <a:ext cx="913066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i="0" u="none" strike="noStrike" dirty="0">
                <a:effectLst/>
                <a:latin typeface="Helvetica Neue"/>
              </a:rPr>
              <a:t>Define the topic</a:t>
            </a:r>
            <a:r>
              <a:rPr lang="en-US" sz="2800" b="1" i="0" u="none" strike="noStrike" dirty="0">
                <a:effectLst/>
                <a:latin typeface="Helvetica Neue"/>
              </a:rPr>
              <a:t>, </a:t>
            </a:r>
            <a:r>
              <a:rPr lang="en-US" sz="2800" b="1" i="0" u="none" strike="noStrike" dirty="0">
                <a:effectLst/>
                <a:highlight>
                  <a:srgbClr val="FF0000"/>
                </a:highlight>
                <a:latin typeface="Helvetica Neue"/>
              </a:rPr>
              <a:t>find your data source </a:t>
            </a:r>
            <a:r>
              <a:rPr lang="en-US" sz="2800" b="0" i="0" u="none" strike="noStrike" dirty="0">
                <a:effectLst/>
                <a:latin typeface="Helvetica Neue"/>
              </a:rPr>
              <a:t>and make a hypothesis.</a:t>
            </a:r>
          </a:p>
          <a:p>
            <a:pPr defTabSz="457200">
              <a:lnSpc>
                <a:spcPct val="150000"/>
              </a:lnSpc>
              <a:spcBef>
                <a:spcPct val="20000"/>
              </a:spcBef>
              <a:spcAft>
                <a:spcPts val="600"/>
              </a:spcAft>
              <a:buClr>
                <a:schemeClr val="tx2"/>
              </a:buClr>
              <a:buSzPct val="70000"/>
              <a:buFont typeface="Wingdings 2" charset="2"/>
            </a:pPr>
            <a:r>
              <a:rPr lang="en-US" sz="2800" b="1" i="0" u="none" strike="noStrike" dirty="0">
                <a:effectLst/>
                <a:highlight>
                  <a:srgbClr val="00FF00"/>
                </a:highlight>
                <a:latin typeface="Helvetica Neue"/>
              </a:rPr>
              <a:t>Describe the data source, where you got it from and where you stored it.</a:t>
            </a:r>
          </a:p>
          <a:p>
            <a:pPr defTabSz="457200">
              <a:lnSpc>
                <a:spcPct val="150000"/>
              </a:lnSpc>
              <a:spcBef>
                <a:spcPct val="20000"/>
              </a:spcBef>
              <a:spcAft>
                <a:spcPts val="600"/>
              </a:spcAft>
              <a:buClr>
                <a:schemeClr val="tx2"/>
              </a:buClr>
              <a:buSzPct val="70000"/>
              <a:buFont typeface="Wingdings 2" charset="2"/>
            </a:pPr>
            <a:r>
              <a:rPr lang="en-US" sz="2800" b="1" dirty="0">
                <a:latin typeface="Helvetica Neue"/>
              </a:rPr>
              <a:t>Example:</a:t>
            </a: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focusireland.ie. The number of homeless people in Ireland over the course of 3 years from November 2014 - November 2017. Stored in a .csv file in the same folder as the Python Script. </a:t>
            </a:r>
            <a:endParaRPr lang="en-US" sz="2800" b="1" dirty="0">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b="0" i="0" u="none" strike="noStrike" dirty="0">
              <a:effectLs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654753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4" name="Title 1">
            <a:extLst>
              <a:ext uri="{FF2B5EF4-FFF2-40B4-BE49-F238E27FC236}">
                <a16:creationId xmlns:a16="http://schemas.microsoft.com/office/drawing/2014/main" id="{1980B77E-8FBB-4914-9A8F-20B4C5EB2ABF}"/>
              </a:ext>
            </a:extLst>
          </p:cNvPr>
          <p:cNvSpPr txBox="1">
            <a:spLocks/>
          </p:cNvSpPr>
          <p:nvPr/>
        </p:nvSpPr>
        <p:spPr>
          <a:xfrm>
            <a:off x="0" y="2448254"/>
            <a:ext cx="9710296" cy="3309258"/>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dirty="0">
                <a:latin typeface="+mn-lt"/>
                <a:ea typeface="+mn-ea"/>
                <a:cs typeface="+mn-cs"/>
              </a:rPr>
              <a:t>Step 1:</a:t>
            </a:r>
          </a:p>
        </p:txBody>
      </p:sp>
      <p:sp>
        <p:nvSpPr>
          <p:cNvPr id="6" name="TextBox 5">
            <a:extLst>
              <a:ext uri="{FF2B5EF4-FFF2-40B4-BE49-F238E27FC236}">
                <a16:creationId xmlns:a16="http://schemas.microsoft.com/office/drawing/2014/main" id="{FD6037CB-127C-4861-86C9-0EC6CF6A3AC4}"/>
              </a:ext>
            </a:extLst>
          </p:cNvPr>
          <p:cNvSpPr txBox="1"/>
          <p:nvPr/>
        </p:nvSpPr>
        <p:spPr>
          <a:xfrm>
            <a:off x="675640" y="1100488"/>
            <a:ext cx="2128520" cy="658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IE" sz="2800" dirty="0"/>
          </a:p>
        </p:txBody>
      </p:sp>
      <p:sp>
        <p:nvSpPr>
          <p:cNvPr id="3" name="TextBox 2">
            <a:extLst>
              <a:ext uri="{FF2B5EF4-FFF2-40B4-BE49-F238E27FC236}">
                <a16:creationId xmlns:a16="http://schemas.microsoft.com/office/drawing/2014/main" id="{77FC4292-D7E5-41EF-BC7B-C2A2B1D2BA53}"/>
              </a:ext>
            </a:extLst>
          </p:cNvPr>
          <p:cNvSpPr txBox="1"/>
          <p:nvPr/>
        </p:nvSpPr>
        <p:spPr>
          <a:xfrm>
            <a:off x="2804160" y="426721"/>
            <a:ext cx="913066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i="0" u="none" strike="noStrike" dirty="0">
                <a:effectLst/>
                <a:latin typeface="Helvetica Neue"/>
              </a:rPr>
              <a:t>Define the topic</a:t>
            </a:r>
            <a:r>
              <a:rPr lang="en-US" sz="2800" b="1" i="0" u="none" strike="noStrike" dirty="0">
                <a:effectLst/>
                <a:latin typeface="Helvetica Neue"/>
              </a:rPr>
              <a:t>, </a:t>
            </a:r>
            <a:r>
              <a:rPr lang="en-US" sz="2800" i="0" u="none" strike="noStrike" dirty="0">
                <a:effectLst/>
                <a:latin typeface="Helvetica Neue"/>
              </a:rPr>
              <a:t>find your data source </a:t>
            </a:r>
            <a:r>
              <a:rPr lang="en-US" sz="2800" b="0" i="0" u="none" strike="noStrike" dirty="0">
                <a:effectLst/>
                <a:latin typeface="Helvetica Neue"/>
              </a:rPr>
              <a:t>and </a:t>
            </a:r>
            <a:r>
              <a:rPr lang="en-US" sz="2800" b="1" i="0" u="none" strike="noStrike" dirty="0">
                <a:effectLst/>
                <a:highlight>
                  <a:srgbClr val="FF0000"/>
                </a:highlight>
                <a:latin typeface="Helvetica Neue"/>
              </a:rPr>
              <a:t>make a hypothesis.</a:t>
            </a:r>
          </a:p>
          <a:p>
            <a:pPr defTabSz="457200">
              <a:lnSpc>
                <a:spcPct val="150000"/>
              </a:lnSpc>
              <a:spcBef>
                <a:spcPct val="20000"/>
              </a:spcBef>
              <a:spcAft>
                <a:spcPts val="600"/>
              </a:spcAft>
              <a:buClr>
                <a:schemeClr val="tx2"/>
              </a:buClr>
              <a:buSzPct val="70000"/>
              <a:buFont typeface="Wingdings 2" charset="2"/>
            </a:pPr>
            <a:r>
              <a:rPr lang="en-US" sz="2800" b="1" dirty="0">
                <a:highlight>
                  <a:srgbClr val="00FF00"/>
                </a:highlight>
                <a:latin typeface="Helvetica Neue"/>
              </a:rPr>
              <a:t>Make a hypothesis:</a:t>
            </a:r>
            <a:endParaRPr lang="en-US" sz="2800" b="1" i="0" u="none" strike="noStrike" dirty="0">
              <a:effectLst/>
              <a:highlight>
                <a:srgbClr val="00FF00"/>
              </a:highligh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b="0" i="0" u="none" strike="noStrike" dirty="0">
              <a:effectLst/>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atin typeface="Helvetica Neue"/>
            </a:endParaRPr>
          </a:p>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8" name="TextBox 7">
            <a:extLst>
              <a:ext uri="{FF2B5EF4-FFF2-40B4-BE49-F238E27FC236}">
                <a16:creationId xmlns:a16="http://schemas.microsoft.com/office/drawing/2014/main" id="{8E917659-883C-4E18-98EA-FEF56B6888F3}"/>
              </a:ext>
            </a:extLst>
          </p:cNvPr>
          <p:cNvSpPr txBox="1"/>
          <p:nvPr/>
        </p:nvSpPr>
        <p:spPr>
          <a:xfrm>
            <a:off x="2804159" y="2688801"/>
            <a:ext cx="9130665" cy="1116330"/>
          </a:xfrm>
          <a:prstGeom prst="rect">
            <a:avLst/>
          </a:prstGeom>
        </p:spPr>
        <p:txBody>
          <a:bodyPr vert="horz" lIns="91440" tIns="45720" rIns="91440" bIns="45720" rtlCol="0" anchor="t">
            <a:noAutofit/>
          </a:bodyPr>
          <a:lstStyle/>
          <a:p>
            <a:pPr defTabSz="457200">
              <a:lnSpc>
                <a:spcPct val="150000"/>
              </a:lnSpc>
              <a:spcBef>
                <a:spcPct val="20000"/>
              </a:spcBef>
              <a:spcAft>
                <a:spcPts val="600"/>
              </a:spcAft>
              <a:buClr>
                <a:schemeClr val="tx2"/>
              </a:buClr>
              <a:buSzPct val="70000"/>
              <a:buFont typeface="Wingdings 2" charset="2"/>
            </a:pPr>
            <a:r>
              <a:rPr lang="en-US" sz="2800" b="0" i="0" u="none" strike="noStrike" dirty="0">
                <a:effectLst/>
                <a:latin typeface="Helvetica Neue"/>
              </a:rPr>
              <a:t>An Example: The number of people that are homeless in Ireland has been steadily increasing over the past few years from November 2014 - November 2017 Our hypothesis is that homelessness is steadily increasing annually. </a:t>
            </a: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latin typeface="Helvetica Neue"/>
            </a:endParaRPr>
          </a:p>
          <a:p>
            <a:pPr defTabSz="457200">
              <a:lnSpc>
                <a:spcPct val="150000"/>
              </a:lnSpc>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60806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2a24f1cd-5e3a-428d-a962-0c0266cdec1f">
      <Terms xmlns="http://schemas.microsoft.com/office/infopath/2007/PartnerControls"/>
    </lcf76f155ced4ddcb4097134ff3c332f>
    <TaxCatchAll xmlns="2522d011-583a-4cec-893b-a3e4ebe7a88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 ds:uri="d0a3483d-85c7-49ea-bf6d-3846a2a8290f"/>
    <ds:schemaRef ds:uri="http://schemas.microsoft.com/sharepoint/v3"/>
    <ds:schemaRef ds:uri="2a24f1cd-5e3a-428d-a962-0c0266cdec1f"/>
    <ds:schemaRef ds:uri="2522d011-583a-4cec-893b-a3e4ebe7a880"/>
  </ds:schemaRefs>
</ds:datastoreItem>
</file>

<file path=customXml/itemProps2.xml><?xml version="1.0" encoding="utf-8"?>
<ds:datastoreItem xmlns:ds="http://schemas.openxmlformats.org/officeDocument/2006/customXml" ds:itemID="{F7A4DE94-F7E3-44EE-9839-A19E3B7DF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24f1cd-5e3a-428d-a962-0c0266cdec1f"/>
    <ds:schemaRef ds:uri="2522d011-583a-4cec-893b-a3e4ebe7a8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{4337BBD1-4A9C-4BF1-AF26-29EF000BBDA9}tf11665031_win32</Template>
  <TotalTime>0</TotalTime>
  <Words>4079</Words>
  <Application>Microsoft Office PowerPoint</Application>
  <PresentationFormat>Widescreen</PresentationFormat>
  <Paragraphs>451</Paragraphs>
  <Slides>107</Slides>
  <Notes>0</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SlateVTI</vt:lpstr>
      <vt:lpstr>Data Analytics</vt:lpstr>
      <vt:lpstr>What is Data Analytics</vt:lpstr>
      <vt:lpstr>PowerPoint Presentation</vt:lpstr>
      <vt:lpstr>Stages of Analytics</vt:lpstr>
      <vt:lpstr>Stage 1 - Accessing the Data</vt:lpstr>
      <vt:lpstr>Stage 1 – A CSV file</vt:lpstr>
      <vt:lpstr>Stage 2 - Pre-processing the data</vt:lpstr>
      <vt:lpstr>Stage 2 – Outliers and missing data</vt:lpstr>
      <vt:lpstr>Stage 3 – Analysis</vt:lpstr>
      <vt:lpstr>Stage 4 – Visualisation</vt:lpstr>
      <vt:lpstr>Accessing the Data -</vt:lpstr>
      <vt:lpstr>Accessing the Data – Python Lists</vt:lpstr>
      <vt:lpstr>Accessing the Data – Text Files</vt:lpstr>
      <vt:lpstr>Creating, writing to and closing a text file</vt:lpstr>
      <vt:lpstr>Creating, writing to and closing a text file</vt:lpstr>
      <vt:lpstr>Creating, writing to and closing a text file</vt:lpstr>
      <vt:lpstr>Read in contents of text file</vt:lpstr>
      <vt:lpstr>Accessing the Data – CSV file</vt:lpstr>
      <vt:lpstr>Create a CSV file</vt:lpstr>
      <vt:lpstr>Advantages of CSV files</vt:lpstr>
      <vt:lpstr>Creating, writing to and reading a CSV file</vt:lpstr>
      <vt:lpstr>Reading a CSV file</vt:lpstr>
      <vt:lpstr>Reading a CSV file</vt:lpstr>
      <vt:lpstr>Extracting CSV file to a list</vt:lpstr>
      <vt:lpstr>Extracting CSV file to a list</vt:lpstr>
      <vt:lpstr>Converting string list to int</vt:lpstr>
      <vt:lpstr>Practice time</vt:lpstr>
      <vt:lpstr>Pre-processing Data - Sorting</vt:lpstr>
      <vt:lpstr>Practice Time- 15 mins</vt:lpstr>
      <vt:lpstr>Pre-processing Data – Removing Data</vt:lpstr>
      <vt:lpstr>Pre-processing Data – Removing Data</vt:lpstr>
      <vt:lpstr>Pre-processing Data – Removing Data</vt:lpstr>
      <vt:lpstr>Pre-processing Data – Imputation</vt:lpstr>
      <vt:lpstr>Pre-processing Data – Imputation</vt:lpstr>
      <vt:lpstr>Imputation-Step 1</vt:lpstr>
      <vt:lpstr>Imputation-Step 2</vt:lpstr>
      <vt:lpstr>Practice Time- 10 mins</vt:lpstr>
      <vt:lpstr>Definition of an algorithm</vt:lpstr>
      <vt:lpstr>Example of an algorithm</vt:lpstr>
      <vt:lpstr>Example of an algorithm</vt:lpstr>
      <vt:lpstr>Flowchart Symbols</vt:lpstr>
      <vt:lpstr>Algorithm practice</vt:lpstr>
      <vt:lpstr>Stages of Analytics -&gt; Analysis</vt:lpstr>
      <vt:lpstr>Analysis - Minimium</vt:lpstr>
      <vt:lpstr>Analysis - Maximium</vt:lpstr>
      <vt:lpstr>Flowchart Symbols</vt:lpstr>
      <vt:lpstr>Flowchart for Minimum &amp; Maximum using sort function </vt:lpstr>
      <vt:lpstr>Analysis -&gt; Minimum and Maximum </vt:lpstr>
      <vt:lpstr>Flowchart for Minimum without using inbuilt functions</vt:lpstr>
      <vt:lpstr>Flowchart for Maximium without using inbuilt functions</vt:lpstr>
      <vt:lpstr>Analysis -&gt; Minimum and Maximum </vt:lpstr>
      <vt:lpstr>Analysis -&gt; Minimum and Maximum </vt:lpstr>
      <vt:lpstr>Analysis - Mean</vt:lpstr>
      <vt:lpstr>Flowchart for Mean without using inbuilt functions</vt:lpstr>
      <vt:lpstr>Analysis -&gt; Mean Manual Method 1</vt:lpstr>
      <vt:lpstr>Analysis -&gt; Mean Manual Method 2</vt:lpstr>
      <vt:lpstr>Analysis -&gt; Mean Manual Method 3</vt:lpstr>
      <vt:lpstr>Analysis - Median</vt:lpstr>
      <vt:lpstr>Flowchart for Median without using inbuilt functions</vt:lpstr>
      <vt:lpstr>Median – Manual method</vt:lpstr>
      <vt:lpstr>Median – Statistics Module</vt:lpstr>
      <vt:lpstr>Analysis - Frequency</vt:lpstr>
      <vt:lpstr>Getting the Frequency</vt:lpstr>
      <vt:lpstr>Analysis -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 Pg 88</vt:lpstr>
      <vt:lpstr>PowerPoint Presentation</vt:lpstr>
      <vt:lpstr>PowerPoint Presentation</vt:lpstr>
      <vt:lpstr>PowerPoint Presentation</vt:lpstr>
      <vt:lpstr>Visualisation - Scatterplot</vt:lpstr>
      <vt:lpstr>PowerPoint Presentation</vt:lpstr>
      <vt:lpstr>Visualisation – Pie Chart</vt:lpstr>
      <vt:lpstr>PowerPoint Presentation</vt:lpstr>
      <vt:lpstr>Visualisation – Display 3 data sets on the same graph</vt:lpstr>
      <vt:lpstr>Visualisation – Display 3 data sets on the same graph</vt:lpstr>
      <vt:lpstr>PowerPoint Presentation</vt:lpstr>
      <vt:lpstr>Visualisation – Display 3 data sets on the same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Pauline Smyth</dc:creator>
  <cp:lastModifiedBy>Pauline Smyth</cp:lastModifiedBy>
  <cp:revision>8</cp:revision>
  <dcterms:created xsi:type="dcterms:W3CDTF">2022-01-25T23:04:55Z</dcterms:created>
  <dcterms:modified xsi:type="dcterms:W3CDTF">2024-04-18T13:51:53Z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y fmtid="{D5CDD505-2E9C-101B-9397-08002B2CF9AE}" pid="3" name="MediaServiceImageTags">
    <vt:lpwstr/>
  </property>
</Properties>
</file>